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C5B754-FBB6-40B8-94D1-0EFEB6012163}" v="4" dt="2021-05-16T14:27:27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ldare Store, IE" userId="4c85e2c3-b515-4964-a28a-0e71ed77a090" providerId="ADAL" clId="{6CA0BEDC-664E-4C23-931C-64778397A73D}"/>
    <pc:docChg chg="addSld delSld modSld">
      <pc:chgData name="Kildare Store, IE" userId="4c85e2c3-b515-4964-a28a-0e71ed77a090" providerId="ADAL" clId="{6CA0BEDC-664E-4C23-931C-64778397A73D}" dt="2021-01-27T16:42:26.120" v="160" actId="47"/>
      <pc:docMkLst>
        <pc:docMk/>
      </pc:docMkLst>
      <pc:sldChg chg="modSp add del mod">
        <pc:chgData name="Kildare Store, IE" userId="4c85e2c3-b515-4964-a28a-0e71ed77a090" providerId="ADAL" clId="{6CA0BEDC-664E-4C23-931C-64778397A73D}" dt="2021-01-27T16:42:21.006" v="159" actId="47"/>
        <pc:sldMkLst>
          <pc:docMk/>
          <pc:sldMk cId="313754794" sldId="263"/>
        </pc:sldMkLst>
        <pc:spChg chg="mod">
          <ac:chgData name="Kildare Store, IE" userId="4c85e2c3-b515-4964-a28a-0e71ed77a090" providerId="ADAL" clId="{6CA0BEDC-664E-4C23-931C-64778397A73D}" dt="2021-01-27T12:54:00.247" v="111" actId="20577"/>
          <ac:spMkLst>
            <pc:docMk/>
            <pc:sldMk cId="313754794" sldId="263"/>
            <ac:spMk id="10" creationId="{F4059A6E-9C38-40C8-B75E-633BBE89AF5F}"/>
          </ac:spMkLst>
        </pc:spChg>
      </pc:sldChg>
      <pc:sldChg chg="modSp del mod">
        <pc:chgData name="Kildare Store, IE" userId="4c85e2c3-b515-4964-a28a-0e71ed77a090" providerId="ADAL" clId="{6CA0BEDC-664E-4C23-931C-64778397A73D}" dt="2021-01-27T16:42:26.120" v="160" actId="47"/>
        <pc:sldMkLst>
          <pc:docMk/>
          <pc:sldMk cId="3611730149" sldId="264"/>
        </pc:sldMkLst>
        <pc:spChg chg="mod">
          <ac:chgData name="Kildare Store, IE" userId="4c85e2c3-b515-4964-a28a-0e71ed77a090" providerId="ADAL" clId="{6CA0BEDC-664E-4C23-931C-64778397A73D}" dt="2021-01-27T12:56:33.881" v="158" actId="20577"/>
          <ac:spMkLst>
            <pc:docMk/>
            <pc:sldMk cId="3611730149" sldId="264"/>
            <ac:spMk id="5" creationId="{756BF0B3-6964-4855-9FE1-A1D1219FCA80}"/>
          </ac:spMkLst>
        </pc:spChg>
      </pc:sldChg>
    </pc:docChg>
  </pc:docChgLst>
  <pc:docChgLst>
    <pc:chgData name="Kildare Store" userId="4c85e2c3-b515-4964-a28a-0e71ed77a090" providerId="ADAL" clId="{AEC5B754-FBB6-40B8-94D1-0EFEB6012163}"/>
    <pc:docChg chg="addSld modSld">
      <pc:chgData name="Kildare Store" userId="4c85e2c3-b515-4964-a28a-0e71ed77a090" providerId="ADAL" clId="{AEC5B754-FBB6-40B8-94D1-0EFEB6012163}" dt="2021-05-16T14:27:27.089" v="30"/>
      <pc:docMkLst>
        <pc:docMk/>
      </pc:docMkLst>
      <pc:sldChg chg="modSp mod">
        <pc:chgData name="Kildare Store" userId="4c85e2c3-b515-4964-a28a-0e71ed77a090" providerId="ADAL" clId="{AEC5B754-FBB6-40B8-94D1-0EFEB6012163}" dt="2021-05-05T13:03:38.807" v="23" actId="20577"/>
        <pc:sldMkLst>
          <pc:docMk/>
          <pc:sldMk cId="3043146476" sldId="259"/>
        </pc:sldMkLst>
        <pc:spChg chg="mod">
          <ac:chgData name="Kildare Store" userId="4c85e2c3-b515-4964-a28a-0e71ed77a090" providerId="ADAL" clId="{AEC5B754-FBB6-40B8-94D1-0EFEB6012163}" dt="2021-05-05T13:03:38.807" v="23" actId="20577"/>
          <ac:spMkLst>
            <pc:docMk/>
            <pc:sldMk cId="3043146476" sldId="259"/>
            <ac:spMk id="15" creationId="{C92F5F95-B22E-4001-A1CC-CA9E52C5D014}"/>
          </ac:spMkLst>
        </pc:spChg>
      </pc:sldChg>
      <pc:sldChg chg="addSp modSp new mod">
        <pc:chgData name="Kildare Store" userId="4c85e2c3-b515-4964-a28a-0e71ed77a090" providerId="ADAL" clId="{AEC5B754-FBB6-40B8-94D1-0EFEB6012163}" dt="2021-05-16T14:27:27.089" v="30"/>
        <pc:sldMkLst>
          <pc:docMk/>
          <pc:sldMk cId="206040654" sldId="263"/>
        </pc:sldMkLst>
        <pc:spChg chg="mod">
          <ac:chgData name="Kildare Store" userId="4c85e2c3-b515-4964-a28a-0e71ed77a090" providerId="ADAL" clId="{AEC5B754-FBB6-40B8-94D1-0EFEB6012163}" dt="2021-05-16T14:26:26.830" v="26" actId="122"/>
          <ac:spMkLst>
            <pc:docMk/>
            <pc:sldMk cId="206040654" sldId="263"/>
            <ac:spMk id="2" creationId="{5FB3C101-E177-455B-A069-5F4B3599C84D}"/>
          </ac:spMkLst>
        </pc:spChg>
        <pc:spChg chg="add mod">
          <ac:chgData name="Kildare Store" userId="4c85e2c3-b515-4964-a28a-0e71ed77a090" providerId="ADAL" clId="{AEC5B754-FBB6-40B8-94D1-0EFEB6012163}" dt="2021-05-16T14:27:27.089" v="30"/>
          <ac:spMkLst>
            <pc:docMk/>
            <pc:sldMk cId="206040654" sldId="263"/>
            <ac:spMk id="6" creationId="{4513CAB2-A189-4CDE-A57F-4952CF975090}"/>
          </ac:spMkLst>
        </pc:spChg>
        <pc:picChg chg="add mod">
          <ac:chgData name="Kildare Store" userId="4c85e2c3-b515-4964-a28a-0e71ed77a090" providerId="ADAL" clId="{AEC5B754-FBB6-40B8-94D1-0EFEB6012163}" dt="2021-05-16T14:26:33.912" v="27"/>
          <ac:picMkLst>
            <pc:docMk/>
            <pc:sldMk cId="206040654" sldId="263"/>
            <ac:picMk id="3" creationId="{E07E6766-3198-42C6-A02D-DB9792DE75A3}"/>
          </ac:picMkLst>
        </pc:picChg>
        <pc:picChg chg="add mod">
          <ac:chgData name="Kildare Store" userId="4c85e2c3-b515-4964-a28a-0e71ed77a090" providerId="ADAL" clId="{AEC5B754-FBB6-40B8-94D1-0EFEB6012163}" dt="2021-05-16T14:26:43.282" v="28"/>
          <ac:picMkLst>
            <pc:docMk/>
            <pc:sldMk cId="206040654" sldId="263"/>
            <ac:picMk id="4" creationId="{82F58DDB-C4DF-46D0-922E-D913F7086700}"/>
          </ac:picMkLst>
        </pc:picChg>
        <pc:picChg chg="add mod">
          <ac:chgData name="Kildare Store" userId="4c85e2c3-b515-4964-a28a-0e71ed77a090" providerId="ADAL" clId="{AEC5B754-FBB6-40B8-94D1-0EFEB6012163}" dt="2021-05-16T14:26:55.068" v="29"/>
          <ac:picMkLst>
            <pc:docMk/>
            <pc:sldMk cId="206040654" sldId="263"/>
            <ac:picMk id="5" creationId="{85B5AF06-2371-4D6D-82DE-AFA053320377}"/>
          </ac:picMkLst>
        </pc:picChg>
      </pc:sldChg>
    </pc:docChg>
  </pc:docChgLst>
  <pc:docChgLst>
    <pc:chgData name="Emma" userId="a6ad5811-b9ef-4322-8267-4096af9966c0" providerId="ADAL" clId="{15B169A8-AB48-4F71-982D-0EA514668B27}"/>
    <pc:docChg chg="modSld">
      <pc:chgData name="Emma" userId="a6ad5811-b9ef-4322-8267-4096af9966c0" providerId="ADAL" clId="{15B169A8-AB48-4F71-982D-0EA514668B27}" dt="2021-01-05T09:10:59.470" v="4" actId="20577"/>
      <pc:docMkLst>
        <pc:docMk/>
      </pc:docMkLst>
      <pc:sldChg chg="modSp mod">
        <pc:chgData name="Emma" userId="a6ad5811-b9ef-4322-8267-4096af9966c0" providerId="ADAL" clId="{15B169A8-AB48-4F71-982D-0EA514668B27}" dt="2021-01-05T09:10:59.470" v="4" actId="20577"/>
        <pc:sldMkLst>
          <pc:docMk/>
          <pc:sldMk cId="689571489" sldId="257"/>
        </pc:sldMkLst>
        <pc:spChg chg="mod">
          <ac:chgData name="Emma" userId="a6ad5811-b9ef-4322-8267-4096af9966c0" providerId="ADAL" clId="{15B169A8-AB48-4F71-982D-0EA514668B27}" dt="2021-01-05T09:10:59.470" v="4" actId="20577"/>
          <ac:spMkLst>
            <pc:docMk/>
            <pc:sldMk cId="689571489" sldId="257"/>
            <ac:spMk id="3" creationId="{7C1BA74C-6C58-477F-9422-AED5EFD562B5}"/>
          </ac:spMkLst>
        </pc:spChg>
      </pc:sldChg>
    </pc:docChg>
  </pc:docChgLst>
  <pc:docChgLst>
    <pc:chgData name="Emma Wylie" userId="a6ad5811-b9ef-4322-8267-4096af9966c0" providerId="ADAL" clId="{15B169A8-AB48-4F71-982D-0EA514668B27}"/>
    <pc:docChg chg="undo custSel mod delSld modSld sldOrd">
      <pc:chgData name="Emma Wylie" userId="a6ad5811-b9ef-4322-8267-4096af9966c0" providerId="ADAL" clId="{15B169A8-AB48-4F71-982D-0EA514668B27}" dt="2021-01-06T12:19:45.357" v="1856" actId="207"/>
      <pc:docMkLst>
        <pc:docMk/>
      </pc:docMkLst>
      <pc:sldChg chg="addSp delSp modSp mod">
        <pc:chgData name="Emma Wylie" userId="a6ad5811-b9ef-4322-8267-4096af9966c0" providerId="ADAL" clId="{15B169A8-AB48-4F71-982D-0EA514668B27}" dt="2021-01-06T11:52:00.439" v="1781" actId="1076"/>
        <pc:sldMkLst>
          <pc:docMk/>
          <pc:sldMk cId="1929178878" sldId="256"/>
        </pc:sldMkLst>
        <pc:spChg chg="del mod">
          <ac:chgData name="Emma Wylie" userId="a6ad5811-b9ef-4322-8267-4096af9966c0" providerId="ADAL" clId="{15B169A8-AB48-4F71-982D-0EA514668B27}" dt="2021-01-06T11:38:55.216" v="1607" actId="478"/>
          <ac:spMkLst>
            <pc:docMk/>
            <pc:sldMk cId="1929178878" sldId="256"/>
            <ac:spMk id="2" creationId="{4D15624D-CD32-44A8-BE38-8906C244BFCE}"/>
          </ac:spMkLst>
        </pc:spChg>
        <pc:spChg chg="del">
          <ac:chgData name="Emma Wylie" userId="a6ad5811-b9ef-4322-8267-4096af9966c0" providerId="ADAL" clId="{15B169A8-AB48-4F71-982D-0EA514668B27}" dt="2021-01-06T11:38:57.532" v="1608" actId="478"/>
          <ac:spMkLst>
            <pc:docMk/>
            <pc:sldMk cId="1929178878" sldId="256"/>
            <ac:spMk id="3" creationId="{AE367DC7-8E4F-43CA-864F-3BA5B3BC66B8}"/>
          </ac:spMkLst>
        </pc:spChg>
        <pc:spChg chg="add del mod">
          <ac:chgData name="Emma Wylie" userId="a6ad5811-b9ef-4322-8267-4096af9966c0" providerId="ADAL" clId="{15B169A8-AB48-4F71-982D-0EA514668B27}" dt="2021-01-06T11:50:57.144" v="1761" actId="478"/>
          <ac:spMkLst>
            <pc:docMk/>
            <pc:sldMk cId="1929178878" sldId="256"/>
            <ac:spMk id="6" creationId="{B5E43B6F-8BAD-4931-AF30-1BB96F9089F8}"/>
          </ac:spMkLst>
        </pc:spChg>
        <pc:spChg chg="add mod">
          <ac:chgData name="Emma Wylie" userId="a6ad5811-b9ef-4322-8267-4096af9966c0" providerId="ADAL" clId="{15B169A8-AB48-4F71-982D-0EA514668B27}" dt="2021-01-06T11:52:00.439" v="1781" actId="1076"/>
          <ac:spMkLst>
            <pc:docMk/>
            <pc:sldMk cId="1929178878" sldId="256"/>
            <ac:spMk id="10" creationId="{E47495E3-441E-465D-B61A-93D582561C35}"/>
          </ac:spMkLst>
        </pc:spChg>
        <pc:picChg chg="add del mod">
          <ac:chgData name="Emma Wylie" userId="a6ad5811-b9ef-4322-8267-4096af9966c0" providerId="ADAL" clId="{15B169A8-AB48-4F71-982D-0EA514668B27}" dt="2021-01-06T11:50:45.199" v="1756" actId="478"/>
          <ac:picMkLst>
            <pc:docMk/>
            <pc:sldMk cId="1929178878" sldId="256"/>
            <ac:picMk id="5" creationId="{BE21859A-D1B8-4A15-B937-8EB97B56DA79}"/>
          </ac:picMkLst>
        </pc:picChg>
        <pc:picChg chg="add mod">
          <ac:chgData name="Emma Wylie" userId="a6ad5811-b9ef-4322-8267-4096af9966c0" providerId="ADAL" clId="{15B169A8-AB48-4F71-982D-0EA514668B27}" dt="2021-01-06T11:51:03.336" v="1763" actId="1076"/>
          <ac:picMkLst>
            <pc:docMk/>
            <pc:sldMk cId="1929178878" sldId="256"/>
            <ac:picMk id="8" creationId="{9CB6736D-64CE-4066-85E6-DB18F9695B07}"/>
          </ac:picMkLst>
        </pc:picChg>
        <pc:picChg chg="add mod">
          <ac:chgData name="Emma Wylie" userId="a6ad5811-b9ef-4322-8267-4096af9966c0" providerId="ADAL" clId="{15B169A8-AB48-4F71-982D-0EA514668B27}" dt="2021-01-06T11:51:38.392" v="1778" actId="1076"/>
          <ac:picMkLst>
            <pc:docMk/>
            <pc:sldMk cId="1929178878" sldId="256"/>
            <ac:picMk id="9" creationId="{4DC0E3F5-4AE9-45D5-8757-05F5D6C93EB2}"/>
          </ac:picMkLst>
        </pc:picChg>
      </pc:sldChg>
      <pc:sldChg chg="addSp modSp mod">
        <pc:chgData name="Emma Wylie" userId="a6ad5811-b9ef-4322-8267-4096af9966c0" providerId="ADAL" clId="{15B169A8-AB48-4F71-982D-0EA514668B27}" dt="2021-01-06T09:45:05.274" v="499" actId="2"/>
        <pc:sldMkLst>
          <pc:docMk/>
          <pc:sldMk cId="689571489" sldId="257"/>
        </pc:sldMkLst>
        <pc:spChg chg="mod">
          <ac:chgData name="Emma Wylie" userId="a6ad5811-b9ef-4322-8267-4096af9966c0" providerId="ADAL" clId="{15B169A8-AB48-4F71-982D-0EA514668B27}" dt="2021-01-06T09:45:03.728" v="498" actId="2"/>
          <ac:spMkLst>
            <pc:docMk/>
            <pc:sldMk cId="689571489" sldId="257"/>
            <ac:spMk id="2" creationId="{3F4F840D-D8B3-4EA6-B16F-5897ED671A15}"/>
          </ac:spMkLst>
        </pc:spChg>
        <pc:spChg chg="add mod">
          <ac:chgData name="Emma Wylie" userId="a6ad5811-b9ef-4322-8267-4096af9966c0" providerId="ADAL" clId="{15B169A8-AB48-4F71-982D-0EA514668B27}" dt="2021-01-06T09:44:30.242" v="493" actId="20577"/>
          <ac:spMkLst>
            <pc:docMk/>
            <pc:sldMk cId="689571489" sldId="257"/>
            <ac:spMk id="10" creationId="{8EF38456-560C-4B09-A4C9-DE1F6CB0DFDE}"/>
          </ac:spMkLst>
        </pc:spChg>
        <pc:spChg chg="add mod">
          <ac:chgData name="Emma Wylie" userId="a6ad5811-b9ef-4322-8267-4096af9966c0" providerId="ADAL" clId="{15B169A8-AB48-4F71-982D-0EA514668B27}" dt="2021-01-06T09:44:50.306" v="496" actId="1076"/>
          <ac:spMkLst>
            <pc:docMk/>
            <pc:sldMk cId="689571489" sldId="257"/>
            <ac:spMk id="11" creationId="{2CCD426E-F6F0-4CDF-801B-72AEE36928B9}"/>
          </ac:spMkLst>
        </pc:spChg>
        <pc:spChg chg="add mod">
          <ac:chgData name="Emma Wylie" userId="a6ad5811-b9ef-4322-8267-4096af9966c0" providerId="ADAL" clId="{15B169A8-AB48-4F71-982D-0EA514668B27}" dt="2021-01-06T09:44:55.150" v="497" actId="1076"/>
          <ac:spMkLst>
            <pc:docMk/>
            <pc:sldMk cId="689571489" sldId="257"/>
            <ac:spMk id="12" creationId="{3814E1C7-1DD3-48C3-87E8-910BAA31034D}"/>
          </ac:spMkLst>
        </pc:spChg>
        <pc:spChg chg="add mod">
          <ac:chgData name="Emma Wylie" userId="a6ad5811-b9ef-4322-8267-4096af9966c0" providerId="ADAL" clId="{15B169A8-AB48-4F71-982D-0EA514668B27}" dt="2021-01-06T09:45:05.274" v="499" actId="2"/>
          <ac:spMkLst>
            <pc:docMk/>
            <pc:sldMk cId="689571489" sldId="257"/>
            <ac:spMk id="15" creationId="{84F9112B-4A61-4286-9B68-C1F0ACACAC59}"/>
          </ac:spMkLst>
        </pc:spChg>
        <pc:picChg chg="add mod modCrop">
          <ac:chgData name="Emma Wylie" userId="a6ad5811-b9ef-4322-8267-4096af9966c0" providerId="ADAL" clId="{15B169A8-AB48-4F71-982D-0EA514668B27}" dt="2021-01-06T09:38:21.612" v="428" actId="1076"/>
          <ac:picMkLst>
            <pc:docMk/>
            <pc:sldMk cId="689571489" sldId="257"/>
            <ac:picMk id="5" creationId="{D67ECD75-6DDD-46DD-BA92-3D31AE5FCF26}"/>
          </ac:picMkLst>
        </pc:picChg>
        <pc:picChg chg="add mod modCrop">
          <ac:chgData name="Emma Wylie" userId="a6ad5811-b9ef-4322-8267-4096af9966c0" providerId="ADAL" clId="{15B169A8-AB48-4F71-982D-0EA514668B27}" dt="2021-01-06T09:44:38.833" v="494" actId="1076"/>
          <ac:picMkLst>
            <pc:docMk/>
            <pc:sldMk cId="689571489" sldId="257"/>
            <ac:picMk id="7" creationId="{5FC983B6-04E3-48EB-B823-86B3A44FEF0D}"/>
          </ac:picMkLst>
        </pc:picChg>
        <pc:picChg chg="add mod modCrop">
          <ac:chgData name="Emma Wylie" userId="a6ad5811-b9ef-4322-8267-4096af9966c0" providerId="ADAL" clId="{15B169A8-AB48-4F71-982D-0EA514668B27}" dt="2021-01-06T09:44:41.698" v="495" actId="1076"/>
          <ac:picMkLst>
            <pc:docMk/>
            <pc:sldMk cId="689571489" sldId="257"/>
            <ac:picMk id="9" creationId="{8B1A008B-28DD-4D2A-AA5E-E19C20A8391B}"/>
          </ac:picMkLst>
        </pc:picChg>
        <pc:picChg chg="add mod">
          <ac:chgData name="Emma Wylie" userId="a6ad5811-b9ef-4322-8267-4096af9966c0" providerId="ADAL" clId="{15B169A8-AB48-4F71-982D-0EA514668B27}" dt="2021-01-06T09:43:32.578" v="477" actId="1076"/>
          <ac:picMkLst>
            <pc:docMk/>
            <pc:sldMk cId="689571489" sldId="257"/>
            <ac:picMk id="14" creationId="{64740AA7-66C4-4745-9D20-41DFB0973865}"/>
          </ac:picMkLst>
        </pc:picChg>
      </pc:sldChg>
      <pc:sldChg chg="addSp delSp modSp mod ord">
        <pc:chgData name="Emma Wylie" userId="a6ad5811-b9ef-4322-8267-4096af9966c0" providerId="ADAL" clId="{15B169A8-AB48-4F71-982D-0EA514668B27}" dt="2021-01-06T11:48:32.782" v="1749"/>
        <pc:sldMkLst>
          <pc:docMk/>
          <pc:sldMk cId="4151506631" sldId="258"/>
        </pc:sldMkLst>
        <pc:spChg chg="del mod">
          <ac:chgData name="Emma Wylie" userId="a6ad5811-b9ef-4322-8267-4096af9966c0" providerId="ADAL" clId="{15B169A8-AB48-4F71-982D-0EA514668B27}" dt="2021-01-06T09:59:34.858" v="527" actId="478"/>
          <ac:spMkLst>
            <pc:docMk/>
            <pc:sldMk cId="4151506631" sldId="258"/>
            <ac:spMk id="2" creationId="{1F814B0B-2536-47FA-BCCC-666CFB32ADD4}"/>
          </ac:spMkLst>
        </pc:spChg>
        <pc:spChg chg="del">
          <ac:chgData name="Emma Wylie" userId="a6ad5811-b9ef-4322-8267-4096af9966c0" providerId="ADAL" clId="{15B169A8-AB48-4F71-982D-0EA514668B27}" dt="2021-01-06T09:57:03.867" v="502"/>
          <ac:spMkLst>
            <pc:docMk/>
            <pc:sldMk cId="4151506631" sldId="258"/>
            <ac:spMk id="3" creationId="{F89B9F25-7F13-4D8E-851C-69631154C499}"/>
          </ac:spMkLst>
        </pc:spChg>
        <pc:spChg chg="add mod">
          <ac:chgData name="Emma Wylie" userId="a6ad5811-b9ef-4322-8267-4096af9966c0" providerId="ADAL" clId="{15B169A8-AB48-4F71-982D-0EA514668B27}" dt="2021-01-06T11:42:33.564" v="1743" actId="1076"/>
          <ac:spMkLst>
            <pc:docMk/>
            <pc:sldMk cId="4151506631" sldId="258"/>
            <ac:spMk id="10" creationId="{56607C69-2E5E-4E88-BB34-9BDF76093EC3}"/>
          </ac:spMkLst>
        </pc:spChg>
        <pc:spChg chg="add mod">
          <ac:chgData name="Emma Wylie" userId="a6ad5811-b9ef-4322-8267-4096af9966c0" providerId="ADAL" clId="{15B169A8-AB48-4F71-982D-0EA514668B27}" dt="2021-01-06T10:01:42.236" v="651" actId="20577"/>
          <ac:spMkLst>
            <pc:docMk/>
            <pc:sldMk cId="4151506631" sldId="258"/>
            <ac:spMk id="11" creationId="{61C0D20E-87B5-4502-8640-531CB73751BA}"/>
          </ac:spMkLst>
        </pc:spChg>
        <pc:spChg chg="add mod">
          <ac:chgData name="Emma Wylie" userId="a6ad5811-b9ef-4322-8267-4096af9966c0" providerId="ADAL" clId="{15B169A8-AB48-4F71-982D-0EA514668B27}" dt="2021-01-06T10:16:01.524" v="671" actId="20577"/>
          <ac:spMkLst>
            <pc:docMk/>
            <pc:sldMk cId="4151506631" sldId="258"/>
            <ac:spMk id="12" creationId="{280FE48C-56A2-41B6-97FA-620F0F260947}"/>
          </ac:spMkLst>
        </pc:spChg>
        <pc:spChg chg="add mod">
          <ac:chgData name="Emma Wylie" userId="a6ad5811-b9ef-4322-8267-4096af9966c0" providerId="ADAL" clId="{15B169A8-AB48-4F71-982D-0EA514668B27}" dt="2021-01-06T10:23:47.976" v="715" actId="20577"/>
          <ac:spMkLst>
            <pc:docMk/>
            <pc:sldMk cId="4151506631" sldId="258"/>
            <ac:spMk id="13" creationId="{2A468FE8-88C9-41E6-8F60-11FF91709E30}"/>
          </ac:spMkLst>
        </pc:spChg>
        <pc:picChg chg="add mod modCrop">
          <ac:chgData name="Emma Wylie" userId="a6ad5811-b9ef-4322-8267-4096af9966c0" providerId="ADAL" clId="{15B169A8-AB48-4F71-982D-0EA514668B27}" dt="2021-01-06T10:00:15.489" v="617" actId="1076"/>
          <ac:picMkLst>
            <pc:docMk/>
            <pc:sldMk cId="4151506631" sldId="258"/>
            <ac:picMk id="5" creationId="{E806347E-CDA0-42E7-B478-176E7ED8FF31}"/>
          </ac:picMkLst>
        </pc:picChg>
        <pc:picChg chg="add mod modCrop">
          <ac:chgData name="Emma Wylie" userId="a6ad5811-b9ef-4322-8267-4096af9966c0" providerId="ADAL" clId="{15B169A8-AB48-4F71-982D-0EA514668B27}" dt="2021-01-06T10:00:12.450" v="616" actId="1076"/>
          <ac:picMkLst>
            <pc:docMk/>
            <pc:sldMk cId="4151506631" sldId="258"/>
            <ac:picMk id="7" creationId="{135C728D-52B9-4075-B840-4D97331232C4}"/>
          </ac:picMkLst>
        </pc:picChg>
        <pc:picChg chg="add mod modCrop">
          <ac:chgData name="Emma Wylie" userId="a6ad5811-b9ef-4322-8267-4096af9966c0" providerId="ADAL" clId="{15B169A8-AB48-4F71-982D-0EA514668B27}" dt="2021-01-06T10:00:10.312" v="615" actId="1076"/>
          <ac:picMkLst>
            <pc:docMk/>
            <pc:sldMk cId="4151506631" sldId="258"/>
            <ac:picMk id="9" creationId="{2DF8ABE4-0FEF-4AEF-BB6B-42111CA243C0}"/>
          </ac:picMkLst>
        </pc:picChg>
      </pc:sldChg>
      <pc:sldChg chg="addSp delSp modSp mod">
        <pc:chgData name="Emma Wylie" userId="a6ad5811-b9ef-4322-8267-4096af9966c0" providerId="ADAL" clId="{15B169A8-AB48-4F71-982D-0EA514668B27}" dt="2021-01-06T12:15:54.069" v="1814" actId="20577"/>
        <pc:sldMkLst>
          <pc:docMk/>
          <pc:sldMk cId="3043146476" sldId="259"/>
        </pc:sldMkLst>
        <pc:spChg chg="del mod">
          <ac:chgData name="Emma Wylie" userId="a6ad5811-b9ef-4322-8267-4096af9966c0" providerId="ADAL" clId="{15B169A8-AB48-4F71-982D-0EA514668B27}" dt="2021-01-06T10:31:36.871" v="929" actId="478"/>
          <ac:spMkLst>
            <pc:docMk/>
            <pc:sldMk cId="3043146476" sldId="259"/>
            <ac:spMk id="2" creationId="{D14C4E8E-A5A8-4DBE-8815-B6CA0ECF3DE5}"/>
          </ac:spMkLst>
        </pc:spChg>
        <pc:spChg chg="del">
          <ac:chgData name="Emma Wylie" userId="a6ad5811-b9ef-4322-8267-4096af9966c0" providerId="ADAL" clId="{15B169A8-AB48-4F71-982D-0EA514668B27}" dt="2021-01-06T10:28:50.045" v="716"/>
          <ac:spMkLst>
            <pc:docMk/>
            <pc:sldMk cId="3043146476" sldId="259"/>
            <ac:spMk id="3" creationId="{9EDFE004-C5FA-4FF1-AB7F-01B75ABC8894}"/>
          </ac:spMkLst>
        </pc:spChg>
        <pc:spChg chg="add del mod">
          <ac:chgData name="Emma Wylie" userId="a6ad5811-b9ef-4322-8267-4096af9966c0" providerId="ADAL" clId="{15B169A8-AB48-4F71-982D-0EA514668B27}" dt="2021-01-06T10:31:39.840" v="930" actId="478"/>
          <ac:spMkLst>
            <pc:docMk/>
            <pc:sldMk cId="3043146476" sldId="259"/>
            <ac:spMk id="11" creationId="{1D10DFCC-60B5-48B3-B026-A2D98453AB81}"/>
          </ac:spMkLst>
        </pc:spChg>
        <pc:spChg chg="add mod">
          <ac:chgData name="Emma Wylie" userId="a6ad5811-b9ef-4322-8267-4096af9966c0" providerId="ADAL" clId="{15B169A8-AB48-4F71-982D-0EA514668B27}" dt="2021-01-06T11:42:49.567" v="1746" actId="1076"/>
          <ac:spMkLst>
            <pc:docMk/>
            <pc:sldMk cId="3043146476" sldId="259"/>
            <ac:spMk id="12" creationId="{A326D86A-D675-4796-BC4E-E23A98CBF8E6}"/>
          </ac:spMkLst>
        </pc:spChg>
        <pc:spChg chg="add mod">
          <ac:chgData name="Emma Wylie" userId="a6ad5811-b9ef-4322-8267-4096af9966c0" providerId="ADAL" clId="{15B169A8-AB48-4F71-982D-0EA514668B27}" dt="2021-01-06T12:15:54.069" v="1814" actId="20577"/>
          <ac:spMkLst>
            <pc:docMk/>
            <pc:sldMk cId="3043146476" sldId="259"/>
            <ac:spMk id="13" creationId="{AD08ACBF-6C4A-44E3-83FC-22DF23515592}"/>
          </ac:spMkLst>
        </pc:spChg>
        <pc:spChg chg="add mod">
          <ac:chgData name="Emma Wylie" userId="a6ad5811-b9ef-4322-8267-4096af9966c0" providerId="ADAL" clId="{15B169A8-AB48-4F71-982D-0EA514668B27}" dt="2021-01-06T12:15:30.612" v="1808" actId="20577"/>
          <ac:spMkLst>
            <pc:docMk/>
            <pc:sldMk cId="3043146476" sldId="259"/>
            <ac:spMk id="14" creationId="{028F8E86-3E13-4DDA-8940-790661875235}"/>
          </ac:spMkLst>
        </pc:spChg>
        <pc:spChg chg="add mod">
          <ac:chgData name="Emma Wylie" userId="a6ad5811-b9ef-4322-8267-4096af9966c0" providerId="ADAL" clId="{15B169A8-AB48-4F71-982D-0EA514668B27}" dt="2021-01-06T12:15:44.290" v="1810" actId="20577"/>
          <ac:spMkLst>
            <pc:docMk/>
            <pc:sldMk cId="3043146476" sldId="259"/>
            <ac:spMk id="15" creationId="{C92F5F95-B22E-4001-A1CC-CA9E52C5D014}"/>
          </ac:spMkLst>
        </pc:spChg>
        <pc:picChg chg="add mod modCrop">
          <ac:chgData name="Emma Wylie" userId="a6ad5811-b9ef-4322-8267-4096af9966c0" providerId="ADAL" clId="{15B169A8-AB48-4F71-982D-0EA514668B27}" dt="2021-01-06T11:42:52.242" v="1747" actId="1076"/>
          <ac:picMkLst>
            <pc:docMk/>
            <pc:sldMk cId="3043146476" sldId="259"/>
            <ac:picMk id="5" creationId="{44AE807B-F40A-44F1-90D1-DFE1DC54FBA9}"/>
          </ac:picMkLst>
        </pc:picChg>
        <pc:picChg chg="add mod modCrop">
          <ac:chgData name="Emma Wylie" userId="a6ad5811-b9ef-4322-8267-4096af9966c0" providerId="ADAL" clId="{15B169A8-AB48-4F71-982D-0EA514668B27}" dt="2021-01-06T10:32:47.600" v="976" actId="1076"/>
          <ac:picMkLst>
            <pc:docMk/>
            <pc:sldMk cId="3043146476" sldId="259"/>
            <ac:picMk id="7" creationId="{9B226BC8-7C2B-4056-B922-1494649AB269}"/>
          </ac:picMkLst>
        </pc:picChg>
        <pc:picChg chg="add mod modCrop">
          <ac:chgData name="Emma Wylie" userId="a6ad5811-b9ef-4322-8267-4096af9966c0" providerId="ADAL" clId="{15B169A8-AB48-4F71-982D-0EA514668B27}" dt="2021-01-06T10:32:51.948" v="977" actId="1076"/>
          <ac:picMkLst>
            <pc:docMk/>
            <pc:sldMk cId="3043146476" sldId="259"/>
            <ac:picMk id="9" creationId="{A017E0FF-A3B8-4116-8628-DF6135CD1BC5}"/>
          </ac:picMkLst>
        </pc:picChg>
      </pc:sldChg>
      <pc:sldChg chg="addSp delSp modSp mod setBg setClrOvrMap">
        <pc:chgData name="Emma Wylie" userId="a6ad5811-b9ef-4322-8267-4096af9966c0" providerId="ADAL" clId="{15B169A8-AB48-4F71-982D-0EA514668B27}" dt="2021-01-06T12:19:45.357" v="1856" actId="207"/>
        <pc:sldMkLst>
          <pc:docMk/>
          <pc:sldMk cId="1902580071" sldId="260"/>
        </pc:sldMkLst>
        <pc:spChg chg="del mod">
          <ac:chgData name="Emma Wylie" userId="a6ad5811-b9ef-4322-8267-4096af9966c0" providerId="ADAL" clId="{15B169A8-AB48-4F71-982D-0EA514668B27}" dt="2021-01-06T10:45:05.898" v="1166" actId="478"/>
          <ac:spMkLst>
            <pc:docMk/>
            <pc:sldMk cId="1902580071" sldId="260"/>
            <ac:spMk id="2" creationId="{184BCFB0-D42E-4986-8885-7750D99FC9CE}"/>
          </ac:spMkLst>
        </pc:spChg>
        <pc:spChg chg="del">
          <ac:chgData name="Emma Wylie" userId="a6ad5811-b9ef-4322-8267-4096af9966c0" providerId="ADAL" clId="{15B169A8-AB48-4F71-982D-0EA514668B27}" dt="2021-01-06T10:44:11.025" v="1102" actId="478"/>
          <ac:spMkLst>
            <pc:docMk/>
            <pc:sldMk cId="1902580071" sldId="260"/>
            <ac:spMk id="3" creationId="{ED122C5D-4FA8-4351-A7AF-EA200DA48E18}"/>
          </ac:spMkLst>
        </pc:spChg>
        <pc:spChg chg="add del mod">
          <ac:chgData name="Emma Wylie" userId="a6ad5811-b9ef-4322-8267-4096af9966c0" providerId="ADAL" clId="{15B169A8-AB48-4F71-982D-0EA514668B27}" dt="2021-01-06T10:45:09.304" v="1167" actId="478"/>
          <ac:spMkLst>
            <pc:docMk/>
            <pc:sldMk cId="1902580071" sldId="260"/>
            <ac:spMk id="7" creationId="{238E3E1A-BC74-4A31-BF57-AF6B777C4BDE}"/>
          </ac:spMkLst>
        </pc:spChg>
        <pc:spChg chg="add mod">
          <ac:chgData name="Emma Wylie" userId="a6ad5811-b9ef-4322-8267-4096af9966c0" providerId="ADAL" clId="{15B169A8-AB48-4F71-982D-0EA514668B27}" dt="2021-01-06T10:45:27.398" v="1192" actId="20577"/>
          <ac:spMkLst>
            <pc:docMk/>
            <pc:sldMk cId="1902580071" sldId="260"/>
            <ac:spMk id="8" creationId="{FB5AF8EE-484A-4D54-980E-ECFE74AF61B2}"/>
          </ac:spMkLst>
        </pc:spChg>
        <pc:spChg chg="add mod">
          <ac:chgData name="Emma Wylie" userId="a6ad5811-b9ef-4322-8267-4096af9966c0" providerId="ADAL" clId="{15B169A8-AB48-4F71-982D-0EA514668B27}" dt="2021-01-06T12:19:45.357" v="1856" actId="207"/>
          <ac:spMkLst>
            <pc:docMk/>
            <pc:sldMk cId="1902580071" sldId="260"/>
            <ac:spMk id="13" creationId="{73AE30E9-3F3D-492F-887E-F26C297D1E6E}"/>
          </ac:spMkLst>
        </pc:spChg>
        <pc:spChg chg="add mod">
          <ac:chgData name="Emma Wylie" userId="a6ad5811-b9ef-4322-8267-4096af9966c0" providerId="ADAL" clId="{15B169A8-AB48-4F71-982D-0EA514668B27}" dt="2021-01-06T12:16:17.644" v="1820" actId="20577"/>
          <ac:spMkLst>
            <pc:docMk/>
            <pc:sldMk cId="1902580071" sldId="260"/>
            <ac:spMk id="14" creationId="{E689BF45-252D-4DC3-8398-819C1D091DA8}"/>
          </ac:spMkLst>
        </pc:spChg>
        <pc:spChg chg="add mod">
          <ac:chgData name="Emma Wylie" userId="a6ad5811-b9ef-4322-8267-4096af9966c0" providerId="ADAL" clId="{15B169A8-AB48-4F71-982D-0EA514668B27}" dt="2021-01-06T12:17:00.891" v="1848" actId="20577"/>
          <ac:spMkLst>
            <pc:docMk/>
            <pc:sldMk cId="1902580071" sldId="260"/>
            <ac:spMk id="15" creationId="{ADF99ED3-E008-41D6-9491-51B6C7C26DF4}"/>
          </ac:spMkLst>
        </pc:spChg>
        <pc:picChg chg="add mod modCrop">
          <ac:chgData name="Emma Wylie" userId="a6ad5811-b9ef-4322-8267-4096af9966c0" providerId="ADAL" clId="{15B169A8-AB48-4F71-982D-0EA514668B27}" dt="2021-01-06T10:59:46.286" v="1349" actId="1076"/>
          <ac:picMkLst>
            <pc:docMk/>
            <pc:sldMk cId="1902580071" sldId="260"/>
            <ac:picMk id="5" creationId="{02BE2554-A3CF-4618-9AE4-F742DE7D3608}"/>
          </ac:picMkLst>
        </pc:picChg>
        <pc:picChg chg="add mod modCrop">
          <ac:chgData name="Emma Wylie" userId="a6ad5811-b9ef-4322-8267-4096af9966c0" providerId="ADAL" clId="{15B169A8-AB48-4F71-982D-0EA514668B27}" dt="2021-01-06T10:50:43.495" v="1263" actId="1076"/>
          <ac:picMkLst>
            <pc:docMk/>
            <pc:sldMk cId="1902580071" sldId="260"/>
            <ac:picMk id="10" creationId="{6185EF8B-8E52-4B0D-8DE4-0AE6F837F58A}"/>
          </ac:picMkLst>
        </pc:picChg>
        <pc:picChg chg="add mod modCrop">
          <ac:chgData name="Emma Wylie" userId="a6ad5811-b9ef-4322-8267-4096af9966c0" providerId="ADAL" clId="{15B169A8-AB48-4F71-982D-0EA514668B27}" dt="2021-01-06T10:56:11.892" v="1347" actId="1076"/>
          <ac:picMkLst>
            <pc:docMk/>
            <pc:sldMk cId="1902580071" sldId="260"/>
            <ac:picMk id="12" creationId="{841A3163-B006-4BF9-A92D-5109C40C332D}"/>
          </ac:picMkLst>
        </pc:picChg>
      </pc:sldChg>
      <pc:sldChg chg="modSp del mod">
        <pc:chgData name="Emma Wylie" userId="a6ad5811-b9ef-4322-8267-4096af9966c0" providerId="ADAL" clId="{15B169A8-AB48-4F71-982D-0EA514668B27}" dt="2021-01-06T10:43:41.670" v="1101" actId="2696"/>
        <pc:sldMkLst>
          <pc:docMk/>
          <pc:sldMk cId="2762570210" sldId="261"/>
        </pc:sldMkLst>
        <pc:spChg chg="mod">
          <ac:chgData name="Emma Wylie" userId="a6ad5811-b9ef-4322-8267-4096af9966c0" providerId="ADAL" clId="{15B169A8-AB48-4F71-982D-0EA514668B27}" dt="2021-01-06T09:45:14.614" v="501" actId="313"/>
          <ac:spMkLst>
            <pc:docMk/>
            <pc:sldMk cId="2762570210" sldId="261"/>
            <ac:spMk id="2" creationId="{FD2C27E5-0E64-413C-9D39-C5C9FF077422}"/>
          </ac:spMkLst>
        </pc:spChg>
      </pc:sldChg>
      <pc:sldChg chg="addSp delSp modSp mod">
        <pc:chgData name="Emma Wylie" userId="a6ad5811-b9ef-4322-8267-4096af9966c0" providerId="ADAL" clId="{15B169A8-AB48-4F71-982D-0EA514668B27}" dt="2021-01-06T12:17:26.723" v="1854" actId="20577"/>
        <pc:sldMkLst>
          <pc:docMk/>
          <pc:sldMk cId="2416577804" sldId="262"/>
        </pc:sldMkLst>
        <pc:spChg chg="del">
          <ac:chgData name="Emma Wylie" userId="a6ad5811-b9ef-4322-8267-4096af9966c0" providerId="ADAL" clId="{15B169A8-AB48-4F71-982D-0EA514668B27}" dt="2021-01-06T11:02:32.372" v="1360" actId="478"/>
          <ac:spMkLst>
            <pc:docMk/>
            <pc:sldMk cId="2416577804" sldId="262"/>
            <ac:spMk id="2" creationId="{FE3BC381-B6E9-4679-854A-ED882BF294F6}"/>
          </ac:spMkLst>
        </pc:spChg>
        <pc:spChg chg="del">
          <ac:chgData name="Emma Wylie" userId="a6ad5811-b9ef-4322-8267-4096af9966c0" providerId="ADAL" clId="{15B169A8-AB48-4F71-982D-0EA514668B27}" dt="2021-01-06T11:05:34.302" v="1384" actId="478"/>
          <ac:spMkLst>
            <pc:docMk/>
            <pc:sldMk cId="2416577804" sldId="262"/>
            <ac:spMk id="3" creationId="{BDDB9EC5-BF35-42F0-977E-C27610F5F915}"/>
          </ac:spMkLst>
        </pc:spChg>
        <pc:spChg chg="add del mod">
          <ac:chgData name="Emma Wylie" userId="a6ad5811-b9ef-4322-8267-4096af9966c0" providerId="ADAL" clId="{15B169A8-AB48-4F71-982D-0EA514668B27}" dt="2021-01-06T11:02:35.867" v="1361" actId="478"/>
          <ac:spMkLst>
            <pc:docMk/>
            <pc:sldMk cId="2416577804" sldId="262"/>
            <ac:spMk id="5" creationId="{37B3BE22-77CA-4613-A7D1-9E1E90F78C89}"/>
          </ac:spMkLst>
        </pc:spChg>
        <pc:spChg chg="add mod">
          <ac:chgData name="Emma Wylie" userId="a6ad5811-b9ef-4322-8267-4096af9966c0" providerId="ADAL" clId="{15B169A8-AB48-4F71-982D-0EA514668B27}" dt="2021-01-06T11:26:29.255" v="1519" actId="20577"/>
          <ac:spMkLst>
            <pc:docMk/>
            <pc:sldMk cId="2416577804" sldId="262"/>
            <ac:spMk id="6" creationId="{F7774478-54E8-4087-86AE-2A376DB0EA87}"/>
          </ac:spMkLst>
        </pc:spChg>
        <pc:spChg chg="add mod">
          <ac:chgData name="Emma Wylie" userId="a6ad5811-b9ef-4322-8267-4096af9966c0" providerId="ADAL" clId="{15B169A8-AB48-4F71-982D-0EA514668B27}" dt="2021-01-06T12:17:26.723" v="1854" actId="20577"/>
          <ac:spMkLst>
            <pc:docMk/>
            <pc:sldMk cId="2416577804" sldId="262"/>
            <ac:spMk id="9" creationId="{52818181-C4CF-4809-AFED-5D2D8453FF2F}"/>
          </ac:spMkLst>
        </pc:spChg>
        <pc:spChg chg="add mod">
          <ac:chgData name="Emma Wylie" userId="a6ad5811-b9ef-4322-8267-4096af9966c0" providerId="ADAL" clId="{15B169A8-AB48-4F71-982D-0EA514668B27}" dt="2021-01-06T11:34:49.242" v="1579" actId="1076"/>
          <ac:spMkLst>
            <pc:docMk/>
            <pc:sldMk cId="2416577804" sldId="262"/>
            <ac:spMk id="12" creationId="{95631C55-3B24-4BFC-90C6-D1B8229C72B3}"/>
          </ac:spMkLst>
        </pc:spChg>
        <pc:spChg chg="add mod">
          <ac:chgData name="Emma Wylie" userId="a6ad5811-b9ef-4322-8267-4096af9966c0" providerId="ADAL" clId="{15B169A8-AB48-4F71-982D-0EA514668B27}" dt="2021-01-06T11:37:25.330" v="1601" actId="20577"/>
          <ac:spMkLst>
            <pc:docMk/>
            <pc:sldMk cId="2416577804" sldId="262"/>
            <ac:spMk id="15" creationId="{986183AB-76FF-4863-8821-B30144D05255}"/>
          </ac:spMkLst>
        </pc:spChg>
        <pc:picChg chg="add mod modCrop">
          <ac:chgData name="Emma Wylie" userId="a6ad5811-b9ef-4322-8267-4096af9966c0" providerId="ADAL" clId="{15B169A8-AB48-4F71-982D-0EA514668B27}" dt="2021-01-06T11:34:31.078" v="1575" actId="1076"/>
          <ac:picMkLst>
            <pc:docMk/>
            <pc:sldMk cId="2416577804" sldId="262"/>
            <ac:picMk id="8" creationId="{80A4B914-621F-482B-A65C-BC1226016592}"/>
          </ac:picMkLst>
        </pc:picChg>
        <pc:picChg chg="add mod">
          <ac:chgData name="Emma Wylie" userId="a6ad5811-b9ef-4322-8267-4096af9966c0" providerId="ADAL" clId="{15B169A8-AB48-4F71-982D-0EA514668B27}" dt="2021-01-06T11:37:36.415" v="1602" actId="1076"/>
          <ac:picMkLst>
            <pc:docMk/>
            <pc:sldMk cId="2416577804" sldId="262"/>
            <ac:picMk id="11" creationId="{BEFB96A0-00DC-4A86-80CB-9F2543101ADE}"/>
          </ac:picMkLst>
        </pc:picChg>
        <pc:picChg chg="add mod modCrop">
          <ac:chgData name="Emma Wylie" userId="a6ad5811-b9ef-4322-8267-4096af9966c0" providerId="ADAL" clId="{15B169A8-AB48-4F71-982D-0EA514668B27}" dt="2021-01-06T11:37:38.721" v="1603" actId="1076"/>
          <ac:picMkLst>
            <pc:docMk/>
            <pc:sldMk cId="2416577804" sldId="262"/>
            <ac:picMk id="14" creationId="{32D369F0-B789-4935-85CC-693F4ACEAB14}"/>
          </ac:picMkLst>
        </pc:picChg>
      </pc:sldChg>
    </pc:docChg>
  </pc:docChgLst>
  <pc:docChgLst>
    <pc:chgData name="Kildare Store, IE" userId="4c85e2c3-b515-4964-a28a-0e71ed77a090" providerId="ADAL" clId="{62425C49-6C82-46A5-AF44-009CBEF8CA98}"/>
    <pc:docChg chg="undo custSel modSld">
      <pc:chgData name="Kildare Store, IE" userId="4c85e2c3-b515-4964-a28a-0e71ed77a090" providerId="ADAL" clId="{62425C49-6C82-46A5-AF44-009CBEF8CA98}" dt="2021-01-07T11:00:26.773" v="862" actId="1076"/>
      <pc:docMkLst>
        <pc:docMk/>
      </pc:docMkLst>
      <pc:sldChg chg="modSp mod">
        <pc:chgData name="Kildare Store, IE" userId="4c85e2c3-b515-4964-a28a-0e71ed77a090" providerId="ADAL" clId="{62425C49-6C82-46A5-AF44-009CBEF8CA98}" dt="2021-01-07T11:00:26.773" v="862" actId="1076"/>
        <pc:sldMkLst>
          <pc:docMk/>
          <pc:sldMk cId="689571489" sldId="257"/>
        </pc:sldMkLst>
        <pc:spChg chg="mod">
          <ac:chgData name="Kildare Store, IE" userId="4c85e2c3-b515-4964-a28a-0e71ed77a090" providerId="ADAL" clId="{62425C49-6C82-46A5-AF44-009CBEF8CA98}" dt="2021-01-07T10:42:12.769" v="209" actId="20577"/>
          <ac:spMkLst>
            <pc:docMk/>
            <pc:sldMk cId="689571489" sldId="257"/>
            <ac:spMk id="10" creationId="{8EF38456-560C-4B09-A4C9-DE1F6CB0DFDE}"/>
          </ac:spMkLst>
        </pc:spChg>
        <pc:spChg chg="mod">
          <ac:chgData name="Kildare Store, IE" userId="4c85e2c3-b515-4964-a28a-0e71ed77a090" providerId="ADAL" clId="{62425C49-6C82-46A5-AF44-009CBEF8CA98}" dt="2021-01-07T11:00:26.773" v="862" actId="1076"/>
          <ac:spMkLst>
            <pc:docMk/>
            <pc:sldMk cId="689571489" sldId="257"/>
            <ac:spMk id="11" creationId="{2CCD426E-F6F0-4CDF-801B-72AEE36928B9}"/>
          </ac:spMkLst>
        </pc:spChg>
        <pc:spChg chg="mod">
          <ac:chgData name="Kildare Store, IE" userId="4c85e2c3-b515-4964-a28a-0e71ed77a090" providerId="ADAL" clId="{62425C49-6C82-46A5-AF44-009CBEF8CA98}" dt="2021-01-07T11:00:18.137" v="861" actId="14100"/>
          <ac:spMkLst>
            <pc:docMk/>
            <pc:sldMk cId="689571489" sldId="257"/>
            <ac:spMk id="12" creationId="{3814E1C7-1DD3-48C3-87E8-910BAA31034D}"/>
          </ac:spMkLst>
        </pc:spChg>
        <pc:spChg chg="mod">
          <ac:chgData name="Kildare Store, IE" userId="4c85e2c3-b515-4964-a28a-0e71ed77a090" providerId="ADAL" clId="{62425C49-6C82-46A5-AF44-009CBEF8CA98}" dt="2021-01-07T11:00:05.616" v="860" actId="14100"/>
          <ac:spMkLst>
            <pc:docMk/>
            <pc:sldMk cId="689571489" sldId="257"/>
            <ac:spMk id="15" creationId="{84F9112B-4A61-4286-9B68-C1F0ACACAC59}"/>
          </ac:spMkLst>
        </pc:spChg>
      </pc:sldChg>
      <pc:sldChg chg="modSp mod">
        <pc:chgData name="Kildare Store, IE" userId="4c85e2c3-b515-4964-a28a-0e71ed77a090" providerId="ADAL" clId="{62425C49-6C82-46A5-AF44-009CBEF8CA98}" dt="2021-01-07T10:51:41.920" v="519" actId="20577"/>
        <pc:sldMkLst>
          <pc:docMk/>
          <pc:sldMk cId="4151506631" sldId="258"/>
        </pc:sldMkLst>
        <pc:spChg chg="mod">
          <ac:chgData name="Kildare Store, IE" userId="4c85e2c3-b515-4964-a28a-0e71ed77a090" providerId="ADAL" clId="{62425C49-6C82-46A5-AF44-009CBEF8CA98}" dt="2021-01-07T10:49:57.483" v="455" actId="20577"/>
          <ac:spMkLst>
            <pc:docMk/>
            <pc:sldMk cId="4151506631" sldId="258"/>
            <ac:spMk id="11" creationId="{61C0D20E-87B5-4502-8640-531CB73751BA}"/>
          </ac:spMkLst>
        </pc:spChg>
        <pc:spChg chg="mod">
          <ac:chgData name="Kildare Store, IE" userId="4c85e2c3-b515-4964-a28a-0e71ed77a090" providerId="ADAL" clId="{62425C49-6C82-46A5-AF44-009CBEF8CA98}" dt="2021-01-07T10:50:43.782" v="491" actId="20577"/>
          <ac:spMkLst>
            <pc:docMk/>
            <pc:sldMk cId="4151506631" sldId="258"/>
            <ac:spMk id="12" creationId="{280FE48C-56A2-41B6-97FA-620F0F260947}"/>
          </ac:spMkLst>
        </pc:spChg>
        <pc:spChg chg="mod">
          <ac:chgData name="Kildare Store, IE" userId="4c85e2c3-b515-4964-a28a-0e71ed77a090" providerId="ADAL" clId="{62425C49-6C82-46A5-AF44-009CBEF8CA98}" dt="2021-01-07T10:51:41.920" v="519" actId="20577"/>
          <ac:spMkLst>
            <pc:docMk/>
            <pc:sldMk cId="4151506631" sldId="258"/>
            <ac:spMk id="13" creationId="{2A468FE8-88C9-41E6-8F60-11FF91709E30}"/>
          </ac:spMkLst>
        </pc:spChg>
      </pc:sldChg>
      <pc:sldChg chg="modSp mod">
        <pc:chgData name="Kildare Store, IE" userId="4c85e2c3-b515-4964-a28a-0e71ed77a090" providerId="ADAL" clId="{62425C49-6C82-46A5-AF44-009CBEF8CA98}" dt="2021-01-07T10:54:36.442" v="692" actId="20577"/>
        <pc:sldMkLst>
          <pc:docMk/>
          <pc:sldMk cId="3043146476" sldId="259"/>
        </pc:sldMkLst>
        <pc:spChg chg="mod">
          <ac:chgData name="Kildare Store, IE" userId="4c85e2c3-b515-4964-a28a-0e71ed77a090" providerId="ADAL" clId="{62425C49-6C82-46A5-AF44-009CBEF8CA98}" dt="2021-01-07T10:54:36.442" v="692" actId="20577"/>
          <ac:spMkLst>
            <pc:docMk/>
            <pc:sldMk cId="3043146476" sldId="259"/>
            <ac:spMk id="13" creationId="{AD08ACBF-6C4A-44E3-83FC-22DF23515592}"/>
          </ac:spMkLst>
        </pc:spChg>
        <pc:spChg chg="mod">
          <ac:chgData name="Kildare Store, IE" userId="4c85e2c3-b515-4964-a28a-0e71ed77a090" providerId="ADAL" clId="{62425C49-6C82-46A5-AF44-009CBEF8CA98}" dt="2021-01-07T10:52:20.651" v="548" actId="20577"/>
          <ac:spMkLst>
            <pc:docMk/>
            <pc:sldMk cId="3043146476" sldId="259"/>
            <ac:spMk id="14" creationId="{028F8E86-3E13-4DDA-8940-790661875235}"/>
          </ac:spMkLst>
        </pc:spChg>
        <pc:spChg chg="mod">
          <ac:chgData name="Kildare Store, IE" userId="4c85e2c3-b515-4964-a28a-0e71ed77a090" providerId="ADAL" clId="{62425C49-6C82-46A5-AF44-009CBEF8CA98}" dt="2021-01-07T10:52:58.553" v="585" actId="20577"/>
          <ac:spMkLst>
            <pc:docMk/>
            <pc:sldMk cId="3043146476" sldId="259"/>
            <ac:spMk id="15" creationId="{C92F5F95-B22E-4001-A1CC-CA9E52C5D014}"/>
          </ac:spMkLst>
        </pc:spChg>
      </pc:sldChg>
      <pc:sldChg chg="modSp mod">
        <pc:chgData name="Kildare Store, IE" userId="4c85e2c3-b515-4964-a28a-0e71ed77a090" providerId="ADAL" clId="{62425C49-6C82-46A5-AF44-009CBEF8CA98}" dt="2021-01-07T10:56:20.611" v="757" actId="20577"/>
        <pc:sldMkLst>
          <pc:docMk/>
          <pc:sldMk cId="1902580071" sldId="260"/>
        </pc:sldMkLst>
        <pc:spChg chg="mod">
          <ac:chgData name="Kildare Store, IE" userId="4c85e2c3-b515-4964-a28a-0e71ed77a090" providerId="ADAL" clId="{62425C49-6C82-46A5-AF44-009CBEF8CA98}" dt="2021-01-07T10:55:42.398" v="723" actId="1076"/>
          <ac:spMkLst>
            <pc:docMk/>
            <pc:sldMk cId="1902580071" sldId="260"/>
            <ac:spMk id="13" creationId="{73AE30E9-3F3D-492F-887E-F26C297D1E6E}"/>
          </ac:spMkLst>
        </pc:spChg>
        <pc:spChg chg="mod">
          <ac:chgData name="Kildare Store, IE" userId="4c85e2c3-b515-4964-a28a-0e71ed77a090" providerId="ADAL" clId="{62425C49-6C82-46A5-AF44-009CBEF8CA98}" dt="2021-01-07T10:55:19.468" v="721" actId="20577"/>
          <ac:spMkLst>
            <pc:docMk/>
            <pc:sldMk cId="1902580071" sldId="260"/>
            <ac:spMk id="14" creationId="{E689BF45-252D-4DC3-8398-819C1D091DA8}"/>
          </ac:spMkLst>
        </pc:spChg>
        <pc:spChg chg="mod">
          <ac:chgData name="Kildare Store, IE" userId="4c85e2c3-b515-4964-a28a-0e71ed77a090" providerId="ADAL" clId="{62425C49-6C82-46A5-AF44-009CBEF8CA98}" dt="2021-01-07T10:56:20.611" v="757" actId="20577"/>
          <ac:spMkLst>
            <pc:docMk/>
            <pc:sldMk cId="1902580071" sldId="260"/>
            <ac:spMk id="15" creationId="{ADF99ED3-E008-41D6-9491-51B6C7C26DF4}"/>
          </ac:spMkLst>
        </pc:spChg>
      </pc:sldChg>
      <pc:sldChg chg="modSp mod">
        <pc:chgData name="Kildare Store, IE" userId="4c85e2c3-b515-4964-a28a-0e71ed77a090" providerId="ADAL" clId="{62425C49-6C82-46A5-AF44-009CBEF8CA98}" dt="2021-01-07T10:59:23.717" v="856" actId="20577"/>
        <pc:sldMkLst>
          <pc:docMk/>
          <pc:sldMk cId="2416577804" sldId="262"/>
        </pc:sldMkLst>
        <pc:spChg chg="mod">
          <ac:chgData name="Kildare Store, IE" userId="4c85e2c3-b515-4964-a28a-0e71ed77a090" providerId="ADAL" clId="{62425C49-6C82-46A5-AF44-009CBEF8CA98}" dt="2021-01-07T10:58:08.788" v="792" actId="20577"/>
          <ac:spMkLst>
            <pc:docMk/>
            <pc:sldMk cId="2416577804" sldId="262"/>
            <ac:spMk id="9" creationId="{52818181-C4CF-4809-AFED-5D2D8453FF2F}"/>
          </ac:spMkLst>
        </pc:spChg>
        <pc:spChg chg="mod">
          <ac:chgData name="Kildare Store, IE" userId="4c85e2c3-b515-4964-a28a-0e71ed77a090" providerId="ADAL" clId="{62425C49-6C82-46A5-AF44-009CBEF8CA98}" dt="2021-01-07T10:59:23.717" v="856" actId="20577"/>
          <ac:spMkLst>
            <pc:docMk/>
            <pc:sldMk cId="2416577804" sldId="262"/>
            <ac:spMk id="12" creationId="{95631C55-3B24-4BFC-90C6-D1B8229C72B3}"/>
          </ac:spMkLst>
        </pc:spChg>
        <pc:spChg chg="mod">
          <ac:chgData name="Kildare Store, IE" userId="4c85e2c3-b515-4964-a28a-0e71ed77a090" providerId="ADAL" clId="{62425C49-6C82-46A5-AF44-009CBEF8CA98}" dt="2021-01-07T10:58:54.403" v="826" actId="20577"/>
          <ac:spMkLst>
            <pc:docMk/>
            <pc:sldMk cId="2416577804" sldId="262"/>
            <ac:spMk id="15" creationId="{986183AB-76FF-4863-8821-B30144D05255}"/>
          </ac:spMkLst>
        </pc:spChg>
      </pc:sldChg>
    </pc:docChg>
  </pc:docChgLst>
  <pc:docChgLst>
    <pc:chgData name="Kildare Store" userId="4c85e2c3-b515-4964-a28a-0e71ed77a090" providerId="ADAL" clId="{FBF849A3-1086-427D-8C86-9C9DBE344037}"/>
    <pc:docChg chg="modSld">
      <pc:chgData name="Kildare Store" userId="4c85e2c3-b515-4964-a28a-0e71ed77a090" providerId="ADAL" clId="{FBF849A3-1086-427D-8C86-9C9DBE344037}" dt="2021-03-25T12:42:09.648" v="14" actId="20577"/>
      <pc:docMkLst>
        <pc:docMk/>
      </pc:docMkLst>
      <pc:sldChg chg="modSp mod">
        <pc:chgData name="Kildare Store" userId="4c85e2c3-b515-4964-a28a-0e71ed77a090" providerId="ADAL" clId="{FBF849A3-1086-427D-8C86-9C9DBE344037}" dt="2021-03-11T12:37:20.225" v="10" actId="20577"/>
        <pc:sldMkLst>
          <pc:docMk/>
          <pc:sldMk cId="4151506631" sldId="258"/>
        </pc:sldMkLst>
        <pc:spChg chg="mod">
          <ac:chgData name="Kildare Store" userId="4c85e2c3-b515-4964-a28a-0e71ed77a090" providerId="ADAL" clId="{FBF849A3-1086-427D-8C86-9C9DBE344037}" dt="2021-03-11T12:37:20.225" v="10" actId="20577"/>
          <ac:spMkLst>
            <pc:docMk/>
            <pc:sldMk cId="4151506631" sldId="258"/>
            <ac:spMk id="12" creationId="{280FE48C-56A2-41B6-97FA-620F0F260947}"/>
          </ac:spMkLst>
        </pc:spChg>
      </pc:sldChg>
      <pc:sldChg chg="modSp mod">
        <pc:chgData name="Kildare Store" userId="4c85e2c3-b515-4964-a28a-0e71ed77a090" providerId="ADAL" clId="{FBF849A3-1086-427D-8C86-9C9DBE344037}" dt="2021-03-25T12:42:09.648" v="14" actId="20577"/>
        <pc:sldMkLst>
          <pc:docMk/>
          <pc:sldMk cId="2416577804" sldId="262"/>
        </pc:sldMkLst>
        <pc:spChg chg="mod">
          <ac:chgData name="Kildare Store" userId="4c85e2c3-b515-4964-a28a-0e71ed77a090" providerId="ADAL" clId="{FBF849A3-1086-427D-8C86-9C9DBE344037}" dt="2021-03-25T12:42:09.648" v="14" actId="20577"/>
          <ac:spMkLst>
            <pc:docMk/>
            <pc:sldMk cId="2416577804" sldId="262"/>
            <ac:spMk id="9" creationId="{52818181-C4CF-4809-AFED-5D2D8453FF2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27548-C9E7-4274-813F-779FDA647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A50A-439B-4E48-9D43-18104C2CB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A4D7E-E4FD-4C8A-93E9-C6E08E612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FDF3-51DA-49B1-84C8-D29EB4C606DF}" type="datetimeFigureOut">
              <a:rPr lang="en-GB" smtClean="0"/>
              <a:t>16/05/2021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0882B-F8CE-4285-B6AD-A65990642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757EC-E623-4AC9-B86B-7574BA828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D344-81FC-4014-90A1-DC370CCBF9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601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5AC36-7B8E-4F0C-8CDF-3A1413DFC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3E44DD-0D48-40E9-82A6-32B61D428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342DE-69D9-40B8-A0C6-1096D7E87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FDF3-51DA-49B1-84C8-D29EB4C606DF}" type="datetimeFigureOut">
              <a:rPr lang="en-GB" smtClean="0"/>
              <a:t>16/05/2021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36E50-DD93-483A-898E-12E31DDC9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345A0-4C8C-4189-9944-DFD73F05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D344-81FC-4014-90A1-DC370CCBF9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094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409BFB-E050-402F-A0D0-1696B7906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E041CF-339B-43B8-AF57-8D444331A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E0388-001D-4042-AAFB-3448300CA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FDF3-51DA-49B1-84C8-D29EB4C606DF}" type="datetimeFigureOut">
              <a:rPr lang="en-GB" smtClean="0"/>
              <a:t>16/05/2021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6E761-A4EA-4F16-BCB1-7699C0871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1C32F-FFB1-4E8D-97E8-C34186677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D344-81FC-4014-90A1-DC370CCBF9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14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EF941-640E-4DC3-9A33-56F44D02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ED70A-0D58-4491-BC1C-C8AEDAA12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403AE-E4CE-40A2-94B4-DCA112F72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FDF3-51DA-49B1-84C8-D29EB4C606DF}" type="datetimeFigureOut">
              <a:rPr lang="en-GB" smtClean="0"/>
              <a:t>16/05/2021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835EA-0407-4CFF-A51B-1701BBBE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A0B9A-6944-49A8-9992-D28188BEE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D344-81FC-4014-90A1-DC370CCBF9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71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8A774-466B-445C-9070-E39081862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5CCC2-61B9-4819-BF11-8A8790293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7D469-4B86-4BB0-8F33-11955BF33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FDF3-51DA-49B1-84C8-D29EB4C606DF}" type="datetimeFigureOut">
              <a:rPr lang="en-GB" smtClean="0"/>
              <a:t>16/05/2021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84ABC-5168-497E-AF3E-A53148AB9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C1409-C062-41BA-9896-4CFC92C42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D344-81FC-4014-90A1-DC370CCBF9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005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8B636-BAD1-4107-A7C0-70884EC0A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2FD0F-66A6-4BA1-961C-0F986AC09A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F85C0-9609-4E9C-B054-3262A38D4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F84F6-90C9-4CFF-A349-2A9E5941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FDF3-51DA-49B1-84C8-D29EB4C606DF}" type="datetimeFigureOut">
              <a:rPr lang="en-GB" smtClean="0"/>
              <a:t>16/05/2021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1298C-AB31-4A36-A720-A9D9ACD67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6F46A4-BD5C-43D6-972E-C8028ADDD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D344-81FC-4014-90A1-DC370CCBF9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22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EDDC7-11D7-436A-A808-2FD7C8290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83AFC-76E4-49D9-8AD8-D62DB93B9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C0350-7202-49FB-8890-C2DE61902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8F011C-DD24-45E7-8717-A17E4CA10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6CC85E-8EFB-47AD-9F71-21D5D7C840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65834F-C8F5-4921-A235-9DB57DFFD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FDF3-51DA-49B1-84C8-D29EB4C606DF}" type="datetimeFigureOut">
              <a:rPr lang="en-GB" smtClean="0"/>
              <a:t>16/05/2021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C98AFA-1024-4BBA-B3DA-F2DB2D2DA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7138AD-4993-449D-BA2B-DF344AD8A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D344-81FC-4014-90A1-DC370CCBF9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192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B0A94-6573-472A-A9DE-4B41D50FA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D6E8F7-6CF4-43AB-B42C-039661C36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FDF3-51DA-49B1-84C8-D29EB4C606DF}" type="datetimeFigureOut">
              <a:rPr lang="en-GB" smtClean="0"/>
              <a:t>16/05/2021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B5FC18-CA02-4DD9-AEFA-039BF8847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4E5392-9C2F-4755-B251-4BB9D9627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D344-81FC-4014-90A1-DC370CCBF9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57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1B76C1-B559-4393-B232-7821D6F2A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FDF3-51DA-49B1-84C8-D29EB4C606DF}" type="datetimeFigureOut">
              <a:rPr lang="en-GB" smtClean="0"/>
              <a:t>16/05/2021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6B5F1D-B87C-4D0C-AFD1-4CDC33811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22C22-F1EE-4691-8855-D4BA5448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D344-81FC-4014-90A1-DC370CCBF9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88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15B0-809F-4898-A63D-300A7D81F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9048A-B3B2-41BD-98B8-C4EFF2A5B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1193B-6010-4CA5-8CDB-CF251D9FB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F8106-ECEF-4571-A787-F36D4E19B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FDF3-51DA-49B1-84C8-D29EB4C606DF}" type="datetimeFigureOut">
              <a:rPr lang="en-GB" smtClean="0"/>
              <a:t>16/05/2021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695F3-2F37-4389-ABB1-DF0AD9BAE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6EEE1-9071-4E19-A554-838938109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D344-81FC-4014-90A1-DC370CCBF9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09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667A3-5DC6-41C5-90FA-469750E80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8C2B98-C505-433F-9012-E49C3FAF4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09D811-1BE8-4542-897D-3D182374D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F43EE-04F9-412A-B32B-60C0E151D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FDF3-51DA-49B1-84C8-D29EB4C606DF}" type="datetimeFigureOut">
              <a:rPr lang="en-GB" smtClean="0"/>
              <a:t>16/05/2021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3076E-A0B9-4D82-A25F-D0E084DE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F650F-6C4C-4734-83DD-13AFF34F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D344-81FC-4014-90A1-DC370CCBF9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7092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92474-44CB-49EC-850E-34D744FF2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863E8-0DA4-4A7B-888B-AA6FB0C9F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0BE8D-52AA-463A-8117-841FB4C35F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BFDF3-51DA-49B1-84C8-D29EB4C606DF}" type="datetimeFigureOut">
              <a:rPr lang="en-GB" smtClean="0"/>
              <a:t>16/05/2021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E7610-9631-4EAE-93C3-060A0A3DEE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6825C-30F8-4F32-B6E9-E5A56B6EF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FD344-81FC-4014-90A1-DC370CCBF9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65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luttered, dirty&#10;&#10;Description automatically generated">
            <a:extLst>
              <a:ext uri="{FF2B5EF4-FFF2-40B4-BE49-F238E27FC236}">
                <a16:creationId xmlns:a16="http://schemas.microsoft.com/office/drawing/2014/main" id="{9CB6736D-64CE-4066-85E6-DB18F9695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40" y="0"/>
            <a:ext cx="12192000" cy="685800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DC0E3F5-4AE9-45D5-8757-05F5D6C93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522" y="0"/>
            <a:ext cx="8286715" cy="126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7495E3-441E-465D-B61A-93D582561C35}"/>
              </a:ext>
            </a:extLst>
          </p:cNvPr>
          <p:cNvSpPr txBox="1"/>
          <p:nvPr/>
        </p:nvSpPr>
        <p:spPr>
          <a:xfrm>
            <a:off x="1532255" y="5031296"/>
            <a:ext cx="965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</a:rPr>
              <a:t>Digital Brochure Showcasing a Selection of Items Available in the Le Creuset Boutique</a:t>
            </a:r>
            <a:endParaRPr lang="en-GB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78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F840D-D8B3-4EA6-B16F-5897ED671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-153110"/>
            <a:ext cx="10515600" cy="127698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Cast Iron – </a:t>
            </a:r>
            <a:r>
              <a:rPr lang="en-US" sz="3600" b="1" i="1" dirty="0"/>
              <a:t>Available in a selection of Sizes and colours</a:t>
            </a:r>
            <a:endParaRPr lang="en-GB" sz="36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BA74C-6C58-477F-9422-AED5EFD56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/>
              <a:t>=[-</a:t>
            </a:r>
          </a:p>
        </p:txBody>
      </p:sp>
      <p:pic>
        <p:nvPicPr>
          <p:cNvPr id="5" name="Picture 4" descr="A picture containing cocotte, dishware&#10;&#10;Description automatically generated">
            <a:extLst>
              <a:ext uri="{FF2B5EF4-FFF2-40B4-BE49-F238E27FC236}">
                <a16:creationId xmlns:a16="http://schemas.microsoft.com/office/drawing/2014/main" id="{D67ECD75-6DDD-46DD-BA92-3D31AE5FCF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8" t="27852" r="28778" b="29778"/>
          <a:stretch/>
        </p:blipFill>
        <p:spPr>
          <a:xfrm>
            <a:off x="51796" y="733585"/>
            <a:ext cx="3558209" cy="2664000"/>
          </a:xfrm>
          <a:prstGeom prst="rect">
            <a:avLst/>
          </a:prstGeom>
        </p:spPr>
      </p:pic>
      <p:pic>
        <p:nvPicPr>
          <p:cNvPr id="7" name="Picture 6" descr="A picture containing cocotte, dishware&#10;&#10;Description automatically generated">
            <a:extLst>
              <a:ext uri="{FF2B5EF4-FFF2-40B4-BE49-F238E27FC236}">
                <a16:creationId xmlns:a16="http://schemas.microsoft.com/office/drawing/2014/main" id="{5FC983B6-04E3-48EB-B823-86B3A44FEF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8" t="28001" r="25110" b="31259"/>
          <a:stretch/>
        </p:blipFill>
        <p:spPr>
          <a:xfrm>
            <a:off x="4119436" y="743988"/>
            <a:ext cx="3934602" cy="244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1A008B-28DD-4D2A-AA5E-E19C20A839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5" t="36551" r="27111" b="29630"/>
          <a:stretch/>
        </p:blipFill>
        <p:spPr>
          <a:xfrm>
            <a:off x="8486286" y="991977"/>
            <a:ext cx="3611968" cy="2016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F38456-560C-4B09-A4C9-DE1F6CB0DFDE}"/>
              </a:ext>
            </a:extLst>
          </p:cNvPr>
          <p:cNvSpPr txBox="1"/>
          <p:nvPr/>
        </p:nvSpPr>
        <p:spPr>
          <a:xfrm>
            <a:off x="51797" y="3273838"/>
            <a:ext cx="3732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Round Casserole</a:t>
            </a:r>
          </a:p>
          <a:p>
            <a:r>
              <a:rPr lang="en-US" dirty="0"/>
              <a:t>20cm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RRP €219, Kildare price €146</a:t>
            </a:r>
            <a:r>
              <a:rPr lang="en-US" dirty="0"/>
              <a:t>, 22cm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RRP €249, Kildare price €166</a:t>
            </a:r>
            <a:r>
              <a:rPr lang="en-US" dirty="0"/>
              <a:t>, 24cm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RRP €275, Kildare price €183.30</a:t>
            </a:r>
            <a:r>
              <a:rPr lang="en-US" dirty="0"/>
              <a:t>, 26cm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RRP €309, Kildare price €206</a:t>
            </a:r>
            <a:r>
              <a:rPr lang="en-US" dirty="0"/>
              <a:t>, and 28cm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RRP €339, Kildare price €226.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CD426E-F6F0-4CDF-801B-72AEE36928B9}"/>
              </a:ext>
            </a:extLst>
          </p:cNvPr>
          <p:cNvSpPr txBox="1"/>
          <p:nvPr/>
        </p:nvSpPr>
        <p:spPr>
          <a:xfrm>
            <a:off x="3962069" y="3191988"/>
            <a:ext cx="38280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Oval Casserole</a:t>
            </a:r>
          </a:p>
          <a:p>
            <a:r>
              <a:rPr lang="en-US" dirty="0"/>
              <a:t>25cm,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RRP €239, Kildare price €159.30 </a:t>
            </a:r>
            <a:r>
              <a:rPr lang="en-US" dirty="0"/>
              <a:t>27cm,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RRP €265, Kildare price €176.65 </a:t>
            </a:r>
            <a:r>
              <a:rPr lang="en-US" dirty="0"/>
              <a:t>and 29cm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RRP €305, Kildare price €203.30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14E1C7-1DD3-48C3-87E8-910BAA31034D}"/>
              </a:ext>
            </a:extLst>
          </p:cNvPr>
          <p:cNvSpPr txBox="1"/>
          <p:nvPr/>
        </p:nvSpPr>
        <p:spPr>
          <a:xfrm>
            <a:off x="8270217" y="3109561"/>
            <a:ext cx="3828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Shallow Casserole</a:t>
            </a:r>
          </a:p>
          <a:p>
            <a:r>
              <a:rPr lang="en-US" dirty="0"/>
              <a:t>26cm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RRP €239, Kildare price €159.30</a:t>
            </a:r>
            <a:r>
              <a:rPr lang="en-US" dirty="0"/>
              <a:t>, and 30cm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RRP €269, Kildare price €179.30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740AA7-66C4-4745-9D20-41DFB09738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01" y="4770000"/>
            <a:ext cx="3972935" cy="208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F9112B-4A61-4286-9B68-C1F0ACACAC59}"/>
              </a:ext>
            </a:extLst>
          </p:cNvPr>
          <p:cNvSpPr txBox="1"/>
          <p:nvPr/>
        </p:nvSpPr>
        <p:spPr>
          <a:xfrm>
            <a:off x="8640652" y="5213835"/>
            <a:ext cx="304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Square Grillit</a:t>
            </a:r>
          </a:p>
          <a:p>
            <a:r>
              <a:rPr lang="en-US" dirty="0"/>
              <a:t>26cm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RRP €145,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Kildare price €96.65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7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nk and white mug&#10;&#10;Description automatically generated with low confidence">
            <a:extLst>
              <a:ext uri="{FF2B5EF4-FFF2-40B4-BE49-F238E27FC236}">
                <a16:creationId xmlns:a16="http://schemas.microsoft.com/office/drawing/2014/main" id="{E806347E-CDA0-42E7-B478-176E7ED8F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2" t="13659" r="20478" b="20730"/>
          <a:stretch/>
        </p:blipFill>
        <p:spPr>
          <a:xfrm>
            <a:off x="470868" y="1993440"/>
            <a:ext cx="2550491" cy="2844000"/>
          </a:xfrm>
        </p:spPr>
      </p:pic>
      <p:pic>
        <p:nvPicPr>
          <p:cNvPr id="7" name="Picture 6" descr="A teapot with a handle&#10;&#10;Description automatically generated with low confidence">
            <a:extLst>
              <a:ext uri="{FF2B5EF4-FFF2-40B4-BE49-F238E27FC236}">
                <a16:creationId xmlns:a16="http://schemas.microsoft.com/office/drawing/2014/main" id="{135C728D-52B9-4075-B840-4D97331232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" t="21481" r="6148" b="21185"/>
          <a:stretch/>
        </p:blipFill>
        <p:spPr>
          <a:xfrm>
            <a:off x="3589657" y="1834560"/>
            <a:ext cx="4759996" cy="3096000"/>
          </a:xfrm>
          <a:prstGeom prst="rect">
            <a:avLst/>
          </a:prstGeom>
        </p:spPr>
      </p:pic>
      <p:pic>
        <p:nvPicPr>
          <p:cNvPr id="9" name="Picture 8" descr="A set of blue and black vases&#10;&#10;Description automatically generated with low confidence">
            <a:extLst>
              <a:ext uri="{FF2B5EF4-FFF2-40B4-BE49-F238E27FC236}">
                <a16:creationId xmlns:a16="http://schemas.microsoft.com/office/drawing/2014/main" id="{2DF8ABE4-0FEF-4AEF-BB6B-42111CA243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8" t="3704" r="23630" b="6667"/>
          <a:stretch/>
        </p:blipFill>
        <p:spPr>
          <a:xfrm>
            <a:off x="8917951" y="1039440"/>
            <a:ext cx="2874762" cy="4752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6607C69-2E5E-4E88-BB34-9BDF76093EC3}"/>
              </a:ext>
            </a:extLst>
          </p:cNvPr>
          <p:cNvSpPr txBox="1">
            <a:spLocks/>
          </p:cNvSpPr>
          <p:nvPr/>
        </p:nvSpPr>
        <p:spPr>
          <a:xfrm>
            <a:off x="542925" y="287396"/>
            <a:ext cx="10515600" cy="1276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Stoneware and Mills– </a:t>
            </a:r>
            <a:r>
              <a:rPr lang="en-US" sz="3600" b="1" i="1" dirty="0"/>
              <a:t>Available in a selection of Sizes and colours</a:t>
            </a:r>
            <a:endParaRPr lang="en-GB" sz="3600" b="1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C0D20E-87B5-4502-8640-531CB73751BA}"/>
              </a:ext>
            </a:extLst>
          </p:cNvPr>
          <p:cNvSpPr txBox="1"/>
          <p:nvPr/>
        </p:nvSpPr>
        <p:spPr>
          <a:xfrm>
            <a:off x="182879" y="5060673"/>
            <a:ext cx="3692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Mugs</a:t>
            </a:r>
          </a:p>
          <a:p>
            <a:r>
              <a:rPr lang="en-US" dirty="0"/>
              <a:t>20cm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RRP €16, Kildare price 3 for 2 €32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0FE48C-56A2-41B6-97FA-620F0F260947}"/>
              </a:ext>
            </a:extLst>
          </p:cNvPr>
          <p:cNvSpPr txBox="1"/>
          <p:nvPr/>
        </p:nvSpPr>
        <p:spPr>
          <a:xfrm>
            <a:off x="4123232" y="5012317"/>
            <a:ext cx="3692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Petite Round Casseroles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RRP €23, Kildare price 2 for €30.60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468FE8-88C9-41E6-8F60-11FF91709E30}"/>
              </a:ext>
            </a:extLst>
          </p:cNvPr>
          <p:cNvSpPr txBox="1"/>
          <p:nvPr/>
        </p:nvSpPr>
        <p:spPr>
          <a:xfrm>
            <a:off x="8666479" y="5924273"/>
            <a:ext cx="3692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Mills – Salt and Pepper</a:t>
            </a:r>
          </a:p>
          <a:p>
            <a:r>
              <a:rPr lang="en-US" dirty="0"/>
              <a:t>20cm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RRP €72, Kildare price €48</a:t>
            </a:r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1506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kitchenware, pan&#10;&#10;Description automatically generated">
            <a:extLst>
              <a:ext uri="{FF2B5EF4-FFF2-40B4-BE49-F238E27FC236}">
                <a16:creationId xmlns:a16="http://schemas.microsoft.com/office/drawing/2014/main" id="{44AE807B-F40A-44F1-90D1-DFE1DC54FB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" t="24888" r="4049" b="29114"/>
          <a:stretch/>
        </p:blipFill>
        <p:spPr>
          <a:xfrm>
            <a:off x="330822" y="969919"/>
            <a:ext cx="3939912" cy="3168000"/>
          </a:xfrm>
        </p:spPr>
      </p:pic>
      <p:pic>
        <p:nvPicPr>
          <p:cNvPr id="7" name="Picture 6" descr="A close - up of a hat&#10;&#10;Description automatically generated with medium confidence">
            <a:extLst>
              <a:ext uri="{FF2B5EF4-FFF2-40B4-BE49-F238E27FC236}">
                <a16:creationId xmlns:a16="http://schemas.microsoft.com/office/drawing/2014/main" id="{9B226BC8-7C2B-4056-B922-1494649AB2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" t="8245" r="10687" b="10745"/>
          <a:stretch/>
        </p:blipFill>
        <p:spPr>
          <a:xfrm>
            <a:off x="7286777" y="801000"/>
            <a:ext cx="4905223" cy="2628000"/>
          </a:xfrm>
          <a:prstGeom prst="rect">
            <a:avLst/>
          </a:prstGeom>
        </p:spPr>
      </p:pic>
      <p:pic>
        <p:nvPicPr>
          <p:cNvPr id="9" name="Picture 8" descr="A picture containing kitchenware, pan, black&#10;&#10;Description automatically generated">
            <a:extLst>
              <a:ext uri="{FF2B5EF4-FFF2-40B4-BE49-F238E27FC236}">
                <a16:creationId xmlns:a16="http://schemas.microsoft.com/office/drawing/2014/main" id="{A017E0FF-A3B8-4116-8628-DF6135CD1B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" t="12592" r="6875" b="13037"/>
          <a:stretch/>
        </p:blipFill>
        <p:spPr>
          <a:xfrm>
            <a:off x="4098383" y="3807940"/>
            <a:ext cx="5163443" cy="2484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326D86A-D675-4796-BC4E-E23A98CBF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745" y="218661"/>
            <a:ext cx="10515600" cy="127698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Toughened Non-Stick– </a:t>
            </a:r>
            <a:r>
              <a:rPr lang="en-US" sz="3600" b="1" i="1" dirty="0"/>
              <a:t>Available in a selection of Sizes and Items</a:t>
            </a:r>
            <a:endParaRPr lang="en-GB" sz="3600" b="1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08ACBF-6C4A-44E3-83FC-22DF23515592}"/>
              </a:ext>
            </a:extLst>
          </p:cNvPr>
          <p:cNvSpPr txBox="1"/>
          <p:nvPr/>
        </p:nvSpPr>
        <p:spPr>
          <a:xfrm>
            <a:off x="194037" y="4523518"/>
            <a:ext cx="373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Saucepan</a:t>
            </a:r>
          </a:p>
          <a:p>
            <a:r>
              <a:rPr lang="en-US" dirty="0"/>
              <a:t>16cm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RRP €149, Kildare price €99.30</a:t>
            </a:r>
          </a:p>
          <a:p>
            <a:r>
              <a:rPr lang="en-US" dirty="0"/>
              <a:t>18cm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RRP €159, Kildare price €106</a:t>
            </a:r>
          </a:p>
          <a:p>
            <a:r>
              <a:rPr lang="en-US" dirty="0"/>
              <a:t>20cm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RRP €169, Kildare price €112.65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8F8E86-3E13-4DDA-8940-790661875235}"/>
              </a:ext>
            </a:extLst>
          </p:cNvPr>
          <p:cNvSpPr txBox="1"/>
          <p:nvPr/>
        </p:nvSpPr>
        <p:spPr>
          <a:xfrm>
            <a:off x="3926525" y="2726894"/>
            <a:ext cx="373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30cm Stir Fry Pan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RRP €179, Kildare price €119.30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2F5F95-B22E-4001-A1CC-CA9E52C5D014}"/>
              </a:ext>
            </a:extLst>
          </p:cNvPr>
          <p:cNvSpPr txBox="1"/>
          <p:nvPr/>
        </p:nvSpPr>
        <p:spPr>
          <a:xfrm>
            <a:off x="8382997" y="3676254"/>
            <a:ext cx="373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Shallow Casserole</a:t>
            </a:r>
          </a:p>
          <a:p>
            <a:r>
              <a:rPr lang="en-US" dirty="0"/>
              <a:t>30cm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RRP €185, Kildare price €123.30</a:t>
            </a:r>
          </a:p>
          <a:p>
            <a:r>
              <a:rPr lang="en-US" dirty="0"/>
              <a:t>24cm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RRP €145 Outlet €96.65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3146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an, kitchenware&#10;&#10;Description automatically generated">
            <a:extLst>
              <a:ext uri="{FF2B5EF4-FFF2-40B4-BE49-F238E27FC236}">
                <a16:creationId xmlns:a16="http://schemas.microsoft.com/office/drawing/2014/main" id="{02BE2554-A3CF-4618-9AE4-F742DE7D36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t="10815" r="16166" b="9778"/>
          <a:stretch/>
        </p:blipFill>
        <p:spPr>
          <a:xfrm>
            <a:off x="499277" y="1723876"/>
            <a:ext cx="4379091" cy="2880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B5AF8EE-484A-4D54-980E-ECFE74AF61B2}"/>
              </a:ext>
            </a:extLst>
          </p:cNvPr>
          <p:cNvSpPr txBox="1">
            <a:spLocks/>
          </p:cNvSpPr>
          <p:nvPr/>
        </p:nvSpPr>
        <p:spPr>
          <a:xfrm>
            <a:off x="542925" y="-153110"/>
            <a:ext cx="10515600" cy="1276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3-Ply Stainless Steel– </a:t>
            </a:r>
            <a:r>
              <a:rPr lang="en-US" sz="3600" b="1" i="1" dirty="0"/>
              <a:t>Available in a selection of Sizes</a:t>
            </a:r>
            <a:endParaRPr lang="en-GB" sz="3600" b="1" i="1" dirty="0"/>
          </a:p>
        </p:txBody>
      </p:sp>
      <p:pic>
        <p:nvPicPr>
          <p:cNvPr id="10" name="Picture 9" descr="A picture containing kitchenware, pan&#10;&#10;Description automatically generated">
            <a:extLst>
              <a:ext uri="{FF2B5EF4-FFF2-40B4-BE49-F238E27FC236}">
                <a16:creationId xmlns:a16="http://schemas.microsoft.com/office/drawing/2014/main" id="{6185EF8B-8E52-4B0D-8DE4-0AE6F837F5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19111" r="13083" b="18668"/>
          <a:stretch/>
        </p:blipFill>
        <p:spPr>
          <a:xfrm>
            <a:off x="5485725" y="1123876"/>
            <a:ext cx="5572800" cy="2592000"/>
          </a:xfrm>
          <a:prstGeom prst="rect">
            <a:avLst/>
          </a:prstGeom>
        </p:spPr>
      </p:pic>
      <p:pic>
        <p:nvPicPr>
          <p:cNvPr id="12" name="Picture 11" descr="A close - up of a stethoscope&#10;&#10;Description automatically generated with medium confidence">
            <a:extLst>
              <a:ext uri="{FF2B5EF4-FFF2-40B4-BE49-F238E27FC236}">
                <a16:creationId xmlns:a16="http://schemas.microsoft.com/office/drawing/2014/main" id="{841A3163-B006-4BF9-A92D-5109C40C33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4228" r="12084" b="22518"/>
          <a:stretch/>
        </p:blipFill>
        <p:spPr>
          <a:xfrm>
            <a:off x="4275413" y="4246125"/>
            <a:ext cx="5528715" cy="2196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AE30E9-3F3D-492F-887E-F26C297D1E6E}"/>
              </a:ext>
            </a:extLst>
          </p:cNvPr>
          <p:cNvSpPr txBox="1"/>
          <p:nvPr/>
        </p:nvSpPr>
        <p:spPr>
          <a:xfrm>
            <a:off x="8359299" y="3312800"/>
            <a:ext cx="373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Saucepan</a:t>
            </a:r>
          </a:p>
          <a:p>
            <a:r>
              <a:rPr lang="en-US" dirty="0"/>
              <a:t>16cm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RRP €155, Kildare price €103.30</a:t>
            </a:r>
          </a:p>
          <a:p>
            <a:r>
              <a:rPr lang="en-US" dirty="0"/>
              <a:t>18cm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RRP €165, Kildare price €110</a:t>
            </a:r>
          </a:p>
          <a:p>
            <a:r>
              <a:rPr lang="en-US" dirty="0"/>
              <a:t>20cm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RRP €175, Kildare price €116.65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89BF45-252D-4DC3-8398-819C1D091DA8}"/>
              </a:ext>
            </a:extLst>
          </p:cNvPr>
          <p:cNvSpPr txBox="1"/>
          <p:nvPr/>
        </p:nvSpPr>
        <p:spPr>
          <a:xfrm>
            <a:off x="460940" y="4757556"/>
            <a:ext cx="373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35cm Roaster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RRP €225, Kildare price €150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F99ED3-E008-41D6-9491-51B6C7C26DF4}"/>
              </a:ext>
            </a:extLst>
          </p:cNvPr>
          <p:cNvSpPr txBox="1"/>
          <p:nvPr/>
        </p:nvSpPr>
        <p:spPr>
          <a:xfrm>
            <a:off x="8019869" y="5973001"/>
            <a:ext cx="373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20cm Poaching Pan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RRP €149, Kildare price €99.30</a:t>
            </a:r>
          </a:p>
        </p:txBody>
      </p:sp>
    </p:spTree>
    <p:extLst>
      <p:ext uri="{BB962C8B-B14F-4D97-AF65-F5344CB8AC3E}">
        <p14:creationId xmlns:p14="http://schemas.microsoft.com/office/powerpoint/2010/main" val="1902580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7774478-54E8-4087-86AE-2A376DB0EA87}"/>
              </a:ext>
            </a:extLst>
          </p:cNvPr>
          <p:cNvSpPr txBox="1">
            <a:spLocks/>
          </p:cNvSpPr>
          <p:nvPr/>
        </p:nvSpPr>
        <p:spPr>
          <a:xfrm>
            <a:off x="542925" y="-153110"/>
            <a:ext cx="10515600" cy="1276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Accessories– </a:t>
            </a:r>
            <a:r>
              <a:rPr lang="en-US" sz="3600" b="1" i="1" dirty="0"/>
              <a:t>Available in a selection of Sizes and Styles</a:t>
            </a:r>
            <a:endParaRPr lang="en-GB" sz="3600" b="1" i="1" dirty="0"/>
          </a:p>
        </p:txBody>
      </p:sp>
      <p:pic>
        <p:nvPicPr>
          <p:cNvPr id="8" name="Picture 7" descr="Chart&#10;&#10;Description automatically generated with low confidence">
            <a:extLst>
              <a:ext uri="{FF2B5EF4-FFF2-40B4-BE49-F238E27FC236}">
                <a16:creationId xmlns:a16="http://schemas.microsoft.com/office/drawing/2014/main" id="{80A4B914-621F-482B-A65C-BC12260165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9" r="2823" b="14311"/>
          <a:stretch/>
        </p:blipFill>
        <p:spPr>
          <a:xfrm>
            <a:off x="2492475" y="773296"/>
            <a:ext cx="7345680" cy="33731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818181-C4CF-4809-AFED-5D2D8453FF2F}"/>
              </a:ext>
            </a:extLst>
          </p:cNvPr>
          <p:cNvSpPr txBox="1"/>
          <p:nvPr/>
        </p:nvSpPr>
        <p:spPr>
          <a:xfrm>
            <a:off x="2192190" y="4090163"/>
            <a:ext cx="373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Cool Tool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RRP €18, Kildare price 3 for </a:t>
            </a:r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2 €36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FB96A0-00DC-4A86-80CB-9F2543101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6" y="628984"/>
            <a:ext cx="1679040" cy="5724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631C55-3B24-4BFC-90C6-D1B8229C72B3}"/>
              </a:ext>
            </a:extLst>
          </p:cNvPr>
          <p:cNvSpPr txBox="1"/>
          <p:nvPr/>
        </p:nvSpPr>
        <p:spPr>
          <a:xfrm>
            <a:off x="1786087" y="5858091"/>
            <a:ext cx="373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Stainless Steel Tools Slotted Turner 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RRP €45, Kildare price €30</a:t>
            </a:r>
            <a:endParaRPr lang="en-GB" dirty="0"/>
          </a:p>
        </p:txBody>
      </p:sp>
      <p:pic>
        <p:nvPicPr>
          <p:cNvPr id="14" name="Picture 13" descr="A picture containing tool&#10;&#10;Description automatically generated">
            <a:extLst>
              <a:ext uri="{FF2B5EF4-FFF2-40B4-BE49-F238E27FC236}">
                <a16:creationId xmlns:a16="http://schemas.microsoft.com/office/drawing/2014/main" id="{32D369F0-B789-4935-85CC-693F4ACEAB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0" t="17085" r="7416" b="33171"/>
          <a:stretch/>
        </p:blipFill>
        <p:spPr>
          <a:xfrm>
            <a:off x="5800725" y="3746494"/>
            <a:ext cx="6104056" cy="198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86183AB-76FF-4863-8821-B30144D05255}"/>
              </a:ext>
            </a:extLst>
          </p:cNvPr>
          <p:cNvSpPr txBox="1"/>
          <p:nvPr/>
        </p:nvSpPr>
        <p:spPr>
          <a:xfrm>
            <a:off x="7719527" y="5890593"/>
            <a:ext cx="373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24cm Tongs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RRP €33, Kildare price €22</a:t>
            </a:r>
          </a:p>
        </p:txBody>
      </p:sp>
    </p:spTree>
    <p:extLst>
      <p:ext uri="{BB962C8B-B14F-4D97-AF65-F5344CB8AC3E}">
        <p14:creationId xmlns:p14="http://schemas.microsoft.com/office/powerpoint/2010/main" val="2416577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3C101-E177-455B-A069-5F4B3599C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/>
              <a:t>Bakeware – Available in a selection of sizes</a:t>
            </a:r>
            <a:br>
              <a:rPr lang="en-GB" sz="4400" b="1" i="1" dirty="0"/>
            </a:br>
            <a:endParaRPr lang="en-GB" dirty="0"/>
          </a:p>
        </p:txBody>
      </p:sp>
      <p:pic>
        <p:nvPicPr>
          <p:cNvPr id="3" name="Picture 2" descr="A picture containing remote, control, remote control&#10;&#10;Description automatically generated">
            <a:extLst>
              <a:ext uri="{FF2B5EF4-FFF2-40B4-BE49-F238E27FC236}">
                <a16:creationId xmlns:a16="http://schemas.microsoft.com/office/drawing/2014/main" id="{E07E6766-3198-42C6-A02D-DB9792DE75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32297" r="6364" b="26937"/>
          <a:stretch/>
        </p:blipFill>
        <p:spPr>
          <a:xfrm>
            <a:off x="362718" y="1074562"/>
            <a:ext cx="4541520" cy="2164080"/>
          </a:xfrm>
          <a:prstGeom prst="rect">
            <a:avLst/>
          </a:prstGeom>
        </p:spPr>
      </p:pic>
      <p:pic>
        <p:nvPicPr>
          <p:cNvPr id="4" name="Picture 3" descr="A picture containing pan&#10;&#10;Description automatically generated">
            <a:extLst>
              <a:ext uri="{FF2B5EF4-FFF2-40B4-BE49-F238E27FC236}">
                <a16:creationId xmlns:a16="http://schemas.microsoft.com/office/drawing/2014/main" id="{82F58DDB-C4DF-46D0-922E-D913F70867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t="14706" r="7142" b="10672"/>
          <a:stretch/>
        </p:blipFill>
        <p:spPr>
          <a:xfrm>
            <a:off x="6331136" y="929680"/>
            <a:ext cx="5070157" cy="2916000"/>
          </a:xfrm>
          <a:prstGeom prst="rect">
            <a:avLst/>
          </a:prstGeom>
        </p:spPr>
      </p:pic>
      <p:pic>
        <p:nvPicPr>
          <p:cNvPr id="5" name="Picture 4" descr="A picture containing pan&#10;&#10;Description automatically generated">
            <a:extLst>
              <a:ext uri="{FF2B5EF4-FFF2-40B4-BE49-F238E27FC236}">
                <a16:creationId xmlns:a16="http://schemas.microsoft.com/office/drawing/2014/main" id="{85B5AF06-2371-4D6D-82DE-AFA0533203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0" t="16283" r="8401" b="19116"/>
          <a:stretch/>
        </p:blipFill>
        <p:spPr>
          <a:xfrm>
            <a:off x="2803526" y="3294400"/>
            <a:ext cx="4460547" cy="270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13CAB2-A189-4CDE-A57F-4952CF975090}"/>
              </a:ext>
            </a:extLst>
          </p:cNvPr>
          <p:cNvSpPr txBox="1"/>
          <p:nvPr/>
        </p:nvSpPr>
        <p:spPr>
          <a:xfrm>
            <a:off x="8065653" y="4705148"/>
            <a:ext cx="373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 Cup Muffin Tray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RRP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€34, Kildare Price €22.65</a:t>
            </a:r>
          </a:p>
          <a:p>
            <a:r>
              <a:rPr lang="en-US" b="1" dirty="0"/>
              <a:t>23cm Square Cake Tin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RRP €32, Kildare Price €21.30</a:t>
            </a:r>
          </a:p>
          <a:p>
            <a:r>
              <a:rPr lang="en-US" b="1" dirty="0"/>
              <a:t>Loaf Tin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RRP €32, Kildare Price €21.30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0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416F9D7F3FBE4A94AD2A537A0E69BE" ma:contentTypeVersion="15" ma:contentTypeDescription="Create a new document." ma:contentTypeScope="" ma:versionID="c342d5ed0569d9f9bf33b543dc1c311b">
  <xsd:schema xmlns:xsd="http://www.w3.org/2001/XMLSchema" xmlns:xs="http://www.w3.org/2001/XMLSchema" xmlns:p="http://schemas.microsoft.com/office/2006/metadata/properties" xmlns:ns2="49bfd652-2c91-4148-83b4-6880e804ea02" xmlns:ns3="57d448e0-e923-4d2c-9621-72441aabf651" targetNamespace="http://schemas.microsoft.com/office/2006/metadata/properties" ma:root="true" ma:fieldsID="02815d3123f1beb1d25943a15f54d3ee" ns2:_="" ns3:_="">
    <xsd:import namespace="49bfd652-2c91-4148-83b4-6880e804ea02"/>
    <xsd:import namespace="57d448e0-e923-4d2c-9621-72441aabf65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fd652-2c91-4148-83b4-6880e804ea0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448e0-e923-4d2c-9621-72441aabf6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ECB514-A93F-4204-BDCA-2C850647EDF4}"/>
</file>

<file path=customXml/itemProps2.xml><?xml version="1.0" encoding="utf-8"?>
<ds:datastoreItem xmlns:ds="http://schemas.openxmlformats.org/officeDocument/2006/customXml" ds:itemID="{892E28A5-7199-481B-8C8D-833E54886421}"/>
</file>

<file path=customXml/itemProps3.xml><?xml version="1.0" encoding="utf-8"?>
<ds:datastoreItem xmlns:ds="http://schemas.openxmlformats.org/officeDocument/2006/customXml" ds:itemID="{C31069B0-6C9C-46A5-B4C0-D96C25B70E13}"/>
</file>

<file path=customXml/itemProps4.xml><?xml version="1.0" encoding="utf-8"?>
<ds:datastoreItem xmlns:ds="http://schemas.openxmlformats.org/officeDocument/2006/customXml" ds:itemID="{1B1F514F-F724-4492-AF51-213F6840F295}"/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412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Cast Iron – Available in a selection of Sizes and colours</vt:lpstr>
      <vt:lpstr>PowerPoint Presentation</vt:lpstr>
      <vt:lpstr>Toughened Non-Stick– Available in a selection of Sizes and Items</vt:lpstr>
      <vt:lpstr>PowerPoint Presentation</vt:lpstr>
      <vt:lpstr>PowerPoint Presentation</vt:lpstr>
      <vt:lpstr>Bakeware – Available in a selection of sizes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Wylie</dc:creator>
  <cp:lastModifiedBy>Kildare Store</cp:lastModifiedBy>
  <cp:revision>12</cp:revision>
  <dcterms:created xsi:type="dcterms:W3CDTF">2021-01-04T16:21:41Z</dcterms:created>
  <dcterms:modified xsi:type="dcterms:W3CDTF">2021-05-16T14:27:32Z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0x0101007E416F9D7F3FBE4A94AD2A537A0E69BE</vt:lpwstr>
  </property>
</Properties>
</file>